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92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7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44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34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15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91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94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91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72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11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58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2D754-C06B-3443-B653-7A4FB5920B10}" type="datetimeFigureOut">
              <a:rPr lang="fr-FR" smtClean="0"/>
              <a:t>28/04/20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087E6-FECD-6643-92C9-CB2442B0A1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71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3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9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7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46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723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Véro</dc:creator>
  <cp:lastModifiedBy>Véro</cp:lastModifiedBy>
  <cp:revision>1</cp:revision>
  <dcterms:created xsi:type="dcterms:W3CDTF">2020-04-28T06:28:44Z</dcterms:created>
  <dcterms:modified xsi:type="dcterms:W3CDTF">2020-04-28T06:31:16Z</dcterms:modified>
</cp:coreProperties>
</file>