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12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120F-97B2-7A47-A957-4D5B8B943CC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1DA04-38C3-5746-A2F9-164A657247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18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120F-97B2-7A47-A957-4D5B8B943CC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1DA04-38C3-5746-A2F9-164A657247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72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120F-97B2-7A47-A957-4D5B8B943CC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1DA04-38C3-5746-A2F9-164A657247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78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120F-97B2-7A47-A957-4D5B8B943CC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1DA04-38C3-5746-A2F9-164A657247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667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120F-97B2-7A47-A957-4D5B8B943CC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1DA04-38C3-5746-A2F9-164A657247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60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120F-97B2-7A47-A957-4D5B8B943CC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1DA04-38C3-5746-A2F9-164A657247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4285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120F-97B2-7A47-A957-4D5B8B943CC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1DA04-38C3-5746-A2F9-164A657247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623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120F-97B2-7A47-A957-4D5B8B943CC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1DA04-38C3-5746-A2F9-164A657247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177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120F-97B2-7A47-A957-4D5B8B943CC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1DA04-38C3-5746-A2F9-164A657247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2463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120F-97B2-7A47-A957-4D5B8B943CC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1DA04-38C3-5746-A2F9-164A657247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238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120F-97B2-7A47-A957-4D5B8B943CC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1DA04-38C3-5746-A2F9-164A657247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869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5120F-97B2-7A47-A957-4D5B8B943CC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1DA04-38C3-5746-A2F9-164A657247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36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3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38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02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0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80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0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2597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Présentation à l'écran (4:3)</PresentationFormat>
  <Paragraphs>0</Paragraphs>
  <Slides>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5" baseType="lpstr"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Véro</dc:creator>
  <cp:lastModifiedBy>Véro</cp:lastModifiedBy>
  <cp:revision>1</cp:revision>
  <dcterms:created xsi:type="dcterms:W3CDTF">2020-04-28T06:32:28Z</dcterms:created>
  <dcterms:modified xsi:type="dcterms:W3CDTF">2020-04-28T06:34:16Z</dcterms:modified>
</cp:coreProperties>
</file>