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1" r:id="rId3"/>
    <p:sldId id="259" r:id="rId4"/>
    <p:sldId id="260" r:id="rId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12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4DA4-DC24-6046-817C-2D468717471E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5DE4-CAC6-484A-BE13-F1E21E72631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215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4DA4-DC24-6046-817C-2D468717471E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5DE4-CAC6-484A-BE13-F1E21E72631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420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4DA4-DC24-6046-817C-2D468717471E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5DE4-CAC6-484A-BE13-F1E21E72631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55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4DA4-DC24-6046-817C-2D468717471E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5DE4-CAC6-484A-BE13-F1E21E72631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25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4DA4-DC24-6046-817C-2D468717471E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5DE4-CAC6-484A-BE13-F1E21E72631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5755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4DA4-DC24-6046-817C-2D468717471E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5DE4-CAC6-484A-BE13-F1E21E72631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745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4DA4-DC24-6046-817C-2D468717471E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5DE4-CAC6-484A-BE13-F1E21E72631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880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4DA4-DC24-6046-817C-2D468717471E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5DE4-CAC6-484A-BE13-F1E21E72631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104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4DA4-DC24-6046-817C-2D468717471E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5DE4-CAC6-484A-BE13-F1E21E72631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4820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4DA4-DC24-6046-817C-2D468717471E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5DE4-CAC6-484A-BE13-F1E21E72631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55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4DA4-DC24-6046-817C-2D468717471E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55DE4-CAC6-484A-BE13-F1E21E72631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41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44DA4-DC24-6046-817C-2D468717471E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55DE4-CAC6-484A-BE13-F1E21E72631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61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0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8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40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32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31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0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19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50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8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343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Présentation à l'écran (4:3)</PresentationFormat>
  <Paragraphs>0</Paragraphs>
  <Slides>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5" baseType="lpstr"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Véro</dc:creator>
  <cp:lastModifiedBy>Véro</cp:lastModifiedBy>
  <cp:revision>1</cp:revision>
  <dcterms:created xsi:type="dcterms:W3CDTF">2020-04-28T06:34:24Z</dcterms:created>
  <dcterms:modified xsi:type="dcterms:W3CDTF">2020-04-28T06:36:58Z</dcterms:modified>
</cp:coreProperties>
</file>