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0" r:id="rId12"/>
    <p:sldId id="269" r:id="rId13"/>
    <p:sldId id="270" r:id="rId14"/>
    <p:sldId id="261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5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E16C68-42F4-4A4F-B00F-2232812D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60" y="804486"/>
            <a:ext cx="3369064" cy="2052507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2500" b="1" dirty="0" err="1"/>
              <a:t>Aboie</a:t>
            </a:r>
            <a:r>
              <a:rPr lang="en-US" sz="2500" b="1" dirty="0"/>
              <a:t>, Georges! 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 err="1"/>
              <a:t>D’après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/>
              <a:t>Jules Feiffer/ PASTEL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3B1B51-8E47-436A-A7C6-137AB1559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998" y="1141570"/>
            <a:ext cx="4925059" cy="3866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23C25CE-470F-4878-9157-1BEB7CFE0946}"/>
              </a:ext>
            </a:extLst>
          </p:cNvPr>
          <p:cNvSpPr txBox="1"/>
          <p:nvPr/>
        </p:nvSpPr>
        <p:spPr>
          <a:xfrm>
            <a:off x="459694" y="5265577"/>
            <a:ext cx="361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Maman s’inquiète pour son petit…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E70DD6F-BABF-4AD4-9395-327D5D47DB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363" y="245035"/>
            <a:ext cx="1581390" cy="11860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E402A3-A4C7-4645-ACAB-6DEE3C6994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145" y="3668784"/>
            <a:ext cx="2672597" cy="1644842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78678F3-7904-4349-B1ED-EA68A8C52C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85604" y="2019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BD411B6-4CE8-450C-AF42-85A3BB7FF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67357" cy="4483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73E5A9-CF96-4747-8C7E-308E0F027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094" y="1606795"/>
            <a:ext cx="6241906" cy="4483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76A463C7-6093-48EE-96B3-74E2A498619D}"/>
              </a:ext>
            </a:extLst>
          </p:cNvPr>
          <p:cNvSpPr/>
          <p:nvPr/>
        </p:nvSpPr>
        <p:spPr>
          <a:xfrm>
            <a:off x="0" y="0"/>
            <a:ext cx="4041913" cy="5963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B87D74F-25D1-482B-BEDC-8E7291A67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615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8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C8A12EC5-60CC-4017-9E37-67D6C726EB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69107" cy="6091312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044F845C-813D-4CED-8931-6D88B9A7EE64}"/>
              </a:ext>
            </a:extLst>
          </p:cNvPr>
          <p:cNvSpPr/>
          <p:nvPr/>
        </p:nvSpPr>
        <p:spPr>
          <a:xfrm>
            <a:off x="6096000" y="0"/>
            <a:ext cx="4041913" cy="5963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DACFA6B-E3BF-40CB-86FF-D4D5C6BA23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7356" y="26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BD411B6-4CE8-450C-AF42-85A3BB7FF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2852"/>
            <a:ext cx="5842783" cy="3978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73E5A9-CF96-4747-8C7E-308E0F027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783" y="1606746"/>
            <a:ext cx="6313935" cy="4484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76A463C7-6093-48EE-96B3-74E2A498619D}"/>
              </a:ext>
            </a:extLst>
          </p:cNvPr>
          <p:cNvSpPr/>
          <p:nvPr/>
        </p:nvSpPr>
        <p:spPr>
          <a:xfrm>
            <a:off x="0" y="0"/>
            <a:ext cx="3742005" cy="6228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3D3D575-0653-496C-9278-C90AD06A2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66202" y="54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BD411B6-4CE8-450C-AF42-85A3BB7FF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2852"/>
            <a:ext cx="5444197" cy="4172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73E5A9-CF96-4747-8C7E-308E0F027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118" y="1947177"/>
            <a:ext cx="5854882" cy="4172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76A463C7-6093-48EE-96B3-74E2A498619D}"/>
              </a:ext>
            </a:extLst>
          </p:cNvPr>
          <p:cNvSpPr/>
          <p:nvPr/>
        </p:nvSpPr>
        <p:spPr>
          <a:xfrm>
            <a:off x="0" y="0"/>
            <a:ext cx="3742005" cy="6228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6517CB9-A6BB-4B04-8A67-6B30574821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66202" y="6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réfrigérateur, boîte&#10;&#10;Description générée automatiquement">
            <a:extLst>
              <a:ext uri="{FF2B5EF4-FFF2-40B4-BE49-F238E27FC236}">
                <a16:creationId xmlns:a16="http://schemas.microsoft.com/office/drawing/2014/main" id="{0D11DDD1-8953-46D0-938C-BCF6E62DC5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3165"/>
            <a:ext cx="6493522" cy="3566282"/>
          </a:xfrm>
          <a:prstGeom prst="rect">
            <a:avLst/>
          </a:prstGeom>
        </p:spPr>
      </p:pic>
      <p:pic>
        <p:nvPicPr>
          <p:cNvPr id="5" name="Image 4" descr="Une image contenant texte, boîte, réfrigérateur, pièce&#10;&#10;Description générée automatiquement">
            <a:extLst>
              <a:ext uri="{FF2B5EF4-FFF2-40B4-BE49-F238E27FC236}">
                <a16:creationId xmlns:a16="http://schemas.microsoft.com/office/drawing/2014/main" id="{075138F6-9AF3-4272-9B02-5D2B108165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8935" y="2553164"/>
            <a:ext cx="5711483" cy="3566282"/>
          </a:xfrm>
          <a:prstGeom prst="rect">
            <a:avLst/>
          </a:prstGeom>
        </p:spPr>
      </p:pic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8E646C14-70CC-4CC8-91B6-CFC4ED987F5B}"/>
              </a:ext>
            </a:extLst>
          </p:cNvPr>
          <p:cNvSpPr/>
          <p:nvPr/>
        </p:nvSpPr>
        <p:spPr>
          <a:xfrm>
            <a:off x="0" y="0"/>
            <a:ext cx="3742005" cy="6228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7F199C9-46C3-47DA-8FA4-6D96EEBC5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4052" y="13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ordinateur&#10;&#10;Description générée automatiquement">
            <a:extLst>
              <a:ext uri="{FF2B5EF4-FFF2-40B4-BE49-F238E27FC236}">
                <a16:creationId xmlns:a16="http://schemas.microsoft.com/office/drawing/2014/main" id="{4DC3ECC0-D57D-4965-8F6A-98C24BC5E9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6283" y="0"/>
            <a:ext cx="7779434" cy="6297639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B89E0A85-1FD9-416A-AB70-FC1F719C38AF}"/>
              </a:ext>
            </a:extLst>
          </p:cNvPr>
          <p:cNvSpPr/>
          <p:nvPr/>
        </p:nvSpPr>
        <p:spPr>
          <a:xfrm>
            <a:off x="0" y="0"/>
            <a:ext cx="3742005" cy="6228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CB51922-7568-4198-BA3F-F1051A7D5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6202" y="13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A2788F-9A74-4A21-B467-251AF2253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4" y="1"/>
            <a:ext cx="5618921" cy="3342774"/>
          </a:xfrm>
          <a:prstGeom prst="rect">
            <a:avLst/>
          </a:prstGeom>
        </p:spPr>
      </p:pic>
      <p:pic>
        <p:nvPicPr>
          <p:cNvPr id="4" name="Image 3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11B1356B-C36A-47AD-9926-F02CFD2136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6252" y="2588454"/>
            <a:ext cx="5865748" cy="4269545"/>
          </a:xfrm>
          <a:prstGeom prst="rect">
            <a:avLst/>
          </a:prstGeom>
        </p:spPr>
      </p:pic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668D2006-F694-4DAB-B930-42508F0CDD06}"/>
              </a:ext>
            </a:extLst>
          </p:cNvPr>
          <p:cNvSpPr/>
          <p:nvPr/>
        </p:nvSpPr>
        <p:spPr>
          <a:xfrm rot="895483">
            <a:off x="5522177" y="46166"/>
            <a:ext cx="2600822" cy="2011734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CCED8A75-763C-4312-8E8E-7CFEB4D72D27}"/>
              </a:ext>
            </a:extLst>
          </p:cNvPr>
          <p:cNvSpPr/>
          <p:nvPr/>
        </p:nvSpPr>
        <p:spPr>
          <a:xfrm>
            <a:off x="8680174" y="1166191"/>
            <a:ext cx="2416724" cy="15240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81909E-4FBB-4171-A9DE-77D39FEC3DBA}"/>
              </a:ext>
            </a:extLst>
          </p:cNvPr>
          <p:cNvSpPr txBox="1"/>
          <p:nvPr/>
        </p:nvSpPr>
        <p:spPr>
          <a:xfrm>
            <a:off x="5910470" y="622852"/>
            <a:ext cx="167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Aboie Georges!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7E0765-0A9E-4067-8DD7-BC0BFBAAC413}"/>
              </a:ext>
            </a:extLst>
          </p:cNvPr>
          <p:cNvSpPr txBox="1"/>
          <p:nvPr/>
        </p:nvSpPr>
        <p:spPr>
          <a:xfrm>
            <a:off x="9075347" y="1457739"/>
            <a:ext cx="161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Miaou!</a:t>
            </a:r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5FAD123A-389F-48BF-AC65-3F23D7B96022}"/>
              </a:ext>
            </a:extLst>
          </p:cNvPr>
          <p:cNvSpPr/>
          <p:nvPr/>
        </p:nvSpPr>
        <p:spPr>
          <a:xfrm>
            <a:off x="1" y="0"/>
            <a:ext cx="2014330" cy="8878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FC08786-68D9-4732-AECA-3A601B826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309" y="217797"/>
            <a:ext cx="609600" cy="5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2BD411B6-4CE8-450C-AF42-85A3BB7FF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80" y="0"/>
            <a:ext cx="6105380" cy="4661096"/>
          </a:xfrm>
          <a:prstGeom prst="rect">
            <a:avLst/>
          </a:prstGeom>
        </p:spPr>
      </p:pic>
      <p:pic>
        <p:nvPicPr>
          <p:cNvPr id="14" name="Image 13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1012564F-7BEC-487E-A04A-613F1158FF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0987" y="3094892"/>
            <a:ext cx="5111013" cy="3763108"/>
          </a:xfrm>
          <a:prstGeom prst="rect">
            <a:avLst/>
          </a:prstGeom>
        </p:spPr>
      </p:pic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F1BE1B9F-9275-404A-968A-024DFF40138C}"/>
              </a:ext>
            </a:extLst>
          </p:cNvPr>
          <p:cNvSpPr/>
          <p:nvPr/>
        </p:nvSpPr>
        <p:spPr>
          <a:xfrm rot="895483">
            <a:off x="5522177" y="46166"/>
            <a:ext cx="2600822" cy="2011734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03AD3B7A-031D-490B-881F-B00223F87A8E}"/>
              </a:ext>
            </a:extLst>
          </p:cNvPr>
          <p:cNvSpPr/>
          <p:nvPr/>
        </p:nvSpPr>
        <p:spPr>
          <a:xfrm>
            <a:off x="8680174" y="1166191"/>
            <a:ext cx="2416724" cy="15240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856569F-EEA7-4B2A-AA81-219F19F26D54}"/>
              </a:ext>
            </a:extLst>
          </p:cNvPr>
          <p:cNvSpPr txBox="1"/>
          <p:nvPr/>
        </p:nvSpPr>
        <p:spPr>
          <a:xfrm>
            <a:off x="5910469" y="622852"/>
            <a:ext cx="198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Allez, aboie Georges!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BBB155-01B4-4B33-B98D-1427588951E6}"/>
              </a:ext>
            </a:extLst>
          </p:cNvPr>
          <p:cNvSpPr txBox="1"/>
          <p:nvPr/>
        </p:nvSpPr>
        <p:spPr>
          <a:xfrm>
            <a:off x="8890782" y="1457739"/>
            <a:ext cx="220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Coin </a:t>
            </a:r>
            <a:r>
              <a:rPr lang="fr-FR" sz="3600" dirty="0" err="1"/>
              <a:t>coin</a:t>
            </a:r>
            <a:r>
              <a:rPr lang="fr-FR" sz="3600" dirty="0"/>
              <a:t>!</a:t>
            </a:r>
          </a:p>
        </p:txBody>
      </p:sp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76A463C7-6093-48EE-96B3-74E2A498619D}"/>
              </a:ext>
            </a:extLst>
          </p:cNvPr>
          <p:cNvSpPr/>
          <p:nvPr/>
        </p:nvSpPr>
        <p:spPr>
          <a:xfrm>
            <a:off x="0" y="0"/>
            <a:ext cx="2883877" cy="6228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3726F81-FD64-4960-A791-DE47583CD9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138" y="13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BD411B6-4CE8-450C-AF42-85A3BB7FF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68348" cy="434544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012564F-7BEC-487E-A04A-613F1158FF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5443" y="3187893"/>
            <a:ext cx="4916557" cy="3670107"/>
          </a:xfrm>
          <a:prstGeom prst="rect">
            <a:avLst/>
          </a:prstGeom>
        </p:spPr>
      </p:pic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F1BE1B9F-9275-404A-968A-024DFF40138C}"/>
              </a:ext>
            </a:extLst>
          </p:cNvPr>
          <p:cNvSpPr/>
          <p:nvPr/>
        </p:nvSpPr>
        <p:spPr>
          <a:xfrm rot="1974536">
            <a:off x="5522177" y="46166"/>
            <a:ext cx="2600822" cy="2011734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03AD3B7A-031D-490B-881F-B00223F87A8E}"/>
              </a:ext>
            </a:extLst>
          </p:cNvPr>
          <p:cNvSpPr/>
          <p:nvPr/>
        </p:nvSpPr>
        <p:spPr>
          <a:xfrm>
            <a:off x="8680174" y="1166191"/>
            <a:ext cx="2416724" cy="15240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856569F-EEA7-4B2A-AA81-219F19F26D54}"/>
              </a:ext>
            </a:extLst>
          </p:cNvPr>
          <p:cNvSpPr txBox="1"/>
          <p:nvPr/>
        </p:nvSpPr>
        <p:spPr>
          <a:xfrm>
            <a:off x="5910469" y="622852"/>
            <a:ext cx="198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Allez, aboie Georges!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BBB155-01B4-4B33-B98D-1427588951E6}"/>
              </a:ext>
            </a:extLst>
          </p:cNvPr>
          <p:cNvSpPr txBox="1"/>
          <p:nvPr/>
        </p:nvSpPr>
        <p:spPr>
          <a:xfrm>
            <a:off x="8784765" y="1605025"/>
            <a:ext cx="242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/>
              <a:t>Oink</a:t>
            </a:r>
            <a:r>
              <a:rPr lang="fr-FR" sz="3600" dirty="0"/>
              <a:t>, </a:t>
            </a:r>
            <a:r>
              <a:rPr lang="fr-FR" sz="3600" dirty="0" err="1"/>
              <a:t>oink</a:t>
            </a:r>
            <a:r>
              <a:rPr lang="fr-FR" sz="3600" dirty="0"/>
              <a:t>!</a:t>
            </a:r>
          </a:p>
        </p:txBody>
      </p:sp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76A463C7-6093-48EE-96B3-74E2A498619D}"/>
              </a:ext>
            </a:extLst>
          </p:cNvPr>
          <p:cNvSpPr/>
          <p:nvPr/>
        </p:nvSpPr>
        <p:spPr>
          <a:xfrm>
            <a:off x="0" y="0"/>
            <a:ext cx="3750365" cy="9011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7511B77-B95F-46EF-8D18-16E646661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0382" y="145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BD411B6-4CE8-450C-AF42-85A3BB7FF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513"/>
            <a:ext cx="5657394" cy="35336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012564F-7BEC-487E-A04A-613F1158FF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983" y="3187893"/>
            <a:ext cx="4893476" cy="3670107"/>
          </a:xfrm>
          <a:prstGeom prst="rect">
            <a:avLst/>
          </a:prstGeom>
        </p:spPr>
      </p:pic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F1BE1B9F-9275-404A-968A-024DFF40138C}"/>
              </a:ext>
            </a:extLst>
          </p:cNvPr>
          <p:cNvSpPr/>
          <p:nvPr/>
        </p:nvSpPr>
        <p:spPr>
          <a:xfrm rot="1974536">
            <a:off x="5522177" y="46166"/>
            <a:ext cx="2600822" cy="2011734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03AD3B7A-031D-490B-881F-B00223F87A8E}"/>
              </a:ext>
            </a:extLst>
          </p:cNvPr>
          <p:cNvSpPr/>
          <p:nvPr/>
        </p:nvSpPr>
        <p:spPr>
          <a:xfrm>
            <a:off x="8680174" y="1166191"/>
            <a:ext cx="2416724" cy="15240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856569F-EEA7-4B2A-AA81-219F19F26D54}"/>
              </a:ext>
            </a:extLst>
          </p:cNvPr>
          <p:cNvSpPr txBox="1"/>
          <p:nvPr/>
        </p:nvSpPr>
        <p:spPr>
          <a:xfrm>
            <a:off x="5910469" y="622852"/>
            <a:ext cx="1981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Allez, aboie Georges!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BBB155-01B4-4B33-B98D-1427588951E6}"/>
              </a:ext>
            </a:extLst>
          </p:cNvPr>
          <p:cNvSpPr txBox="1"/>
          <p:nvPr/>
        </p:nvSpPr>
        <p:spPr>
          <a:xfrm>
            <a:off x="8784765" y="1605025"/>
            <a:ext cx="242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   Meuh!</a:t>
            </a:r>
          </a:p>
        </p:txBody>
      </p:sp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76A463C7-6093-48EE-96B3-74E2A498619D}"/>
              </a:ext>
            </a:extLst>
          </p:cNvPr>
          <p:cNvSpPr/>
          <p:nvPr/>
        </p:nvSpPr>
        <p:spPr>
          <a:xfrm>
            <a:off x="1" y="0"/>
            <a:ext cx="2161574" cy="6228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962782E-3786-4EED-A15D-61DBF041D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988" y="13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BD411B6-4CE8-450C-AF42-85A3BB7FF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1" y="0"/>
            <a:ext cx="6136281" cy="44908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012564F-7BEC-487E-A04A-613F1158FF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259" y="2968487"/>
            <a:ext cx="6004200" cy="3889513"/>
          </a:xfrm>
          <a:prstGeom prst="rect">
            <a:avLst/>
          </a:prstGeom>
        </p:spPr>
      </p:pic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03AD3B7A-031D-490B-881F-B00223F87A8E}"/>
              </a:ext>
            </a:extLst>
          </p:cNvPr>
          <p:cNvSpPr/>
          <p:nvPr/>
        </p:nvSpPr>
        <p:spPr>
          <a:xfrm>
            <a:off x="7045649" y="2478156"/>
            <a:ext cx="2416724" cy="15240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BBB155-01B4-4B33-B98D-1427588951E6}"/>
              </a:ext>
            </a:extLst>
          </p:cNvPr>
          <p:cNvSpPr txBox="1"/>
          <p:nvPr/>
        </p:nvSpPr>
        <p:spPr>
          <a:xfrm>
            <a:off x="7017212" y="2916990"/>
            <a:ext cx="242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    Miaou!</a:t>
            </a:r>
          </a:p>
        </p:txBody>
      </p:sp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76A463C7-6093-48EE-96B3-74E2A498619D}"/>
              </a:ext>
            </a:extLst>
          </p:cNvPr>
          <p:cNvSpPr/>
          <p:nvPr/>
        </p:nvSpPr>
        <p:spPr>
          <a:xfrm>
            <a:off x="1" y="0"/>
            <a:ext cx="2161574" cy="6228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7763CB4-ADB5-49D6-9737-6A6A24D15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643" y="49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BD411B6-4CE8-450C-AF42-85A3BB7FF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9851"/>
            <a:ext cx="6407046" cy="4056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73E5A9-CF96-4747-8C7E-308E0F027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3626" y="869294"/>
            <a:ext cx="5598374" cy="4046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76A463C7-6093-48EE-96B3-74E2A498619D}"/>
              </a:ext>
            </a:extLst>
          </p:cNvPr>
          <p:cNvSpPr/>
          <p:nvPr/>
        </p:nvSpPr>
        <p:spPr>
          <a:xfrm>
            <a:off x="1" y="0"/>
            <a:ext cx="2161574" cy="6228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2692647-16B0-4DA7-858A-0A7490BCE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988" y="13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6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BD411B6-4CE8-450C-AF42-85A3BB7FF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283" y="859852"/>
            <a:ext cx="5598373" cy="4050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73E5A9-CF96-4747-8C7E-308E0F027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4346" y="856824"/>
            <a:ext cx="5889674" cy="4051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76A463C7-6093-48EE-96B3-74E2A498619D}"/>
              </a:ext>
            </a:extLst>
          </p:cNvPr>
          <p:cNvSpPr/>
          <p:nvPr/>
        </p:nvSpPr>
        <p:spPr>
          <a:xfrm>
            <a:off x="1" y="0"/>
            <a:ext cx="2161574" cy="6228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601B5B2-52D6-40F9-A924-F1A962837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988" y="13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BD411B6-4CE8-450C-AF42-85A3BB7FFC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9633"/>
            <a:ext cx="5528603" cy="3530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73E5A9-CF96-4747-8C7E-308E0F027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3399" y="1379633"/>
            <a:ext cx="5587267" cy="3573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76A463C7-6093-48EE-96B3-74E2A498619D}"/>
              </a:ext>
            </a:extLst>
          </p:cNvPr>
          <p:cNvSpPr/>
          <p:nvPr/>
        </p:nvSpPr>
        <p:spPr>
          <a:xfrm>
            <a:off x="1" y="0"/>
            <a:ext cx="2161574" cy="6228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0DEE0D5-C2EA-441F-A646-57F467CD0D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1147" y="13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51</Words>
  <Application>Microsoft Office PowerPoint</Application>
  <PresentationFormat>Grand écran</PresentationFormat>
  <Paragraphs>11</Paragraphs>
  <Slides>15</Slides>
  <Notes>0</Notes>
  <HiddenSlides>0</HiddenSlides>
  <MMClips>15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Galerie</vt:lpstr>
      <vt:lpstr>Aboie, Georges!   D’après  Jules Feiffer/ PASTEL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Aboie, Georges!   D’après  Jules Feiffer/ PASTEL</dc:title>
  <dc:creator>DaniellePro</dc:creator>
  <cp:lastModifiedBy>DaniellePro</cp:lastModifiedBy>
  <cp:revision>24</cp:revision>
  <dcterms:created xsi:type="dcterms:W3CDTF">2020-05-15T13:12:03Z</dcterms:created>
  <dcterms:modified xsi:type="dcterms:W3CDTF">2020-05-18T13:21:47Z</dcterms:modified>
</cp:coreProperties>
</file>