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8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8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84972" autoAdjust="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FE5354-05E0-46BC-8B69-6B584BC5E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E58F-3300-4524-B39E-3DA9A2E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8FFF-8AF4-4240-A895-25BACA83E6A4}" type="datetimeFigureOut">
              <a:rPr lang="fr-FR" smtClean="0"/>
              <a:t>18/05/2020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4F502-E7FD-4C97-AAE4-FA85B6584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DF8A4-3C1C-48C4-BE84-31FC3F76A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5C79-B110-4F46-9BB0-2EC98D6D8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AE4D-D12F-45A4-9F8C-D85172F2B2DB}" type="datetimeFigureOut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4EE0-9EB0-4A7C-825C-0DE53315F81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8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05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86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64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90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16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03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57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12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89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E078-19A3-4902-83FB-669BDA8F96ED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4EBDA2-BD55-47BD-AE60-A4CC480BA42D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1.m4a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11.m4a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hyperlink" Target="https://www.publicdomainpictures.net/view-image.php?image=207177&amp;picture=green-sala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207177&amp;picture=green-salad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9.m4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781879" y="3032814"/>
            <a:ext cx="101644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fr-FR" sz="6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6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fr-FR" sz="66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6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autant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sz="3200" dirty="0">
                <a:latin typeface="Aharoni" panose="02010803020104030203" pitchFamily="2" charset="-79"/>
                <a:cs typeface="Aharoni" panose="02010803020104030203" pitchFamily="2" charset="-79"/>
              </a:rPr>
              <a:t>PS/ MS</a:t>
            </a:r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0FFC594B-9FBA-4BF3-9BCF-03F748922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79" y="4089244"/>
            <a:ext cx="2300175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9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" y="3385521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88" y="338552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239" y="3718320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497" y="5176714"/>
            <a:ext cx="603255" cy="62715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40" y="4252562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75" y="5119603"/>
            <a:ext cx="1818737" cy="1136711"/>
          </a:xfrm>
          <a:prstGeom prst="rect">
            <a:avLst/>
          </a:prstGeom>
        </p:spPr>
      </p:pic>
      <p:pic>
        <p:nvPicPr>
          <p:cNvPr id="16" name="Image 1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36DDABF-BA95-4376-B62A-5D387DDDBB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317" y="5095874"/>
            <a:ext cx="1818737" cy="1136711"/>
          </a:xfrm>
          <a:prstGeom prst="rect">
            <a:avLst/>
          </a:prstGeom>
        </p:spPr>
      </p:pic>
      <p:pic>
        <p:nvPicPr>
          <p:cNvPr id="17" name="Image 1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408CDAC0-6740-44AE-AFBC-0B7FC2C034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34" y="3422132"/>
            <a:ext cx="1818737" cy="1136711"/>
          </a:xfrm>
          <a:prstGeom prst="rect">
            <a:avLst/>
          </a:prstGeom>
        </p:spPr>
      </p:pic>
      <p:pic>
        <p:nvPicPr>
          <p:cNvPr id="18" name="Image 1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1C6E365-6F2E-418F-A2AB-8F0F2DB0C7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26" y="3411055"/>
            <a:ext cx="1818737" cy="1136711"/>
          </a:xfrm>
          <a:prstGeom prst="rect">
            <a:avLst/>
          </a:prstGeom>
        </p:spPr>
      </p:pic>
      <p:pic>
        <p:nvPicPr>
          <p:cNvPr id="20" name="Image 19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F0B02DC-EA93-4618-AE4A-DA23DF4437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609" y="5050082"/>
            <a:ext cx="1818737" cy="11367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6CAED42-D280-40E9-9880-E0A5A26B04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11" y="3593359"/>
            <a:ext cx="603255" cy="62715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0C85BB1-36C7-4078-876F-B49D36F096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5169091"/>
            <a:ext cx="603255" cy="6271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2A1E94-9946-4F09-AC18-B820E6D907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799" y="5169091"/>
            <a:ext cx="603255" cy="6271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3AB02B-692A-4795-819E-88006ACF8B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3601213"/>
            <a:ext cx="603255" cy="62715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F7AAD9F-6375-4BEB-ADB8-EF8B928243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68" y="4422931"/>
            <a:ext cx="603255" cy="627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72B56BF-CA9F-44A4-99E1-C8AAECC2AF38}"/>
              </a:ext>
            </a:extLst>
          </p:cNvPr>
          <p:cNvSpPr txBox="1"/>
          <p:nvPr/>
        </p:nvSpPr>
        <p:spPr>
          <a:xfrm>
            <a:off x="2955512" y="4213854"/>
            <a:ext cx="661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36AD86-FC79-4119-8BD7-BF94F95D7468}"/>
              </a:ext>
            </a:extLst>
          </p:cNvPr>
          <p:cNvSpPr txBox="1"/>
          <p:nvPr/>
        </p:nvSpPr>
        <p:spPr>
          <a:xfrm>
            <a:off x="9355245" y="418147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7</a:t>
            </a:r>
          </a:p>
        </p:txBody>
      </p:sp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A5C79D-CFC5-45B2-835A-EEEED91F4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03012" y="2146257"/>
            <a:ext cx="609600" cy="609600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ECDCDC0-92DA-44EC-A71A-0C1A1444A0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8988" y="2146257"/>
            <a:ext cx="609600" cy="6096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DAFC737-3411-42F1-9579-CD6A930975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11" y="3554323"/>
            <a:ext cx="603255" cy="6271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B6C5A89-FF0F-4359-9052-EEDF5757BE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5130055"/>
            <a:ext cx="603255" cy="62715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790EF92-B86C-4B83-A7B2-C81BD6F5341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3562177"/>
            <a:ext cx="603255" cy="62715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60B4062-F2B4-4BAF-9C91-8A380CDBED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68" y="4383895"/>
            <a:ext cx="603255" cy="627151"/>
          </a:xfrm>
          <a:prstGeom prst="rect">
            <a:avLst/>
          </a:prstGeom>
        </p:spPr>
      </p:pic>
      <p:pic>
        <p:nvPicPr>
          <p:cNvPr id="34" name="Image 3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8FC0DCB2-5D8F-4A1F-909C-CFC4A684E7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" y="5066985"/>
            <a:ext cx="1818737" cy="1136711"/>
          </a:xfrm>
          <a:prstGeom prst="rect">
            <a:avLst/>
          </a:prstGeom>
        </p:spPr>
      </p:pic>
      <p:pic>
        <p:nvPicPr>
          <p:cNvPr id="35" name="Image 3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36D94DD6-A6C2-4BAC-B096-E842CAF87B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19" y="3385521"/>
            <a:ext cx="1818737" cy="1136711"/>
          </a:xfrm>
          <a:prstGeom prst="rect">
            <a:avLst/>
          </a:prstGeom>
        </p:spPr>
      </p:pic>
      <p:pic>
        <p:nvPicPr>
          <p:cNvPr id="36" name="Image 3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215B2BAC-3A7B-4C67-A66A-1BD899C289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638" y="3385521"/>
            <a:ext cx="1818737" cy="113671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0B8D2D2-3A8D-4A2F-8A30-C4B904EAE8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547" y="5176714"/>
            <a:ext cx="603255" cy="627151"/>
          </a:xfrm>
          <a:prstGeom prst="rect">
            <a:avLst/>
          </a:prstGeom>
        </p:spPr>
      </p:pic>
      <p:pic>
        <p:nvPicPr>
          <p:cNvPr id="39" name="Image 38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C876800-1291-40C8-85B7-3A874DED5E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90" y="4252562"/>
            <a:ext cx="1818737" cy="1136711"/>
          </a:xfrm>
          <a:prstGeom prst="rect">
            <a:avLst/>
          </a:prstGeom>
        </p:spPr>
      </p:pic>
      <p:pic>
        <p:nvPicPr>
          <p:cNvPr id="40" name="Image 39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B672819D-E81B-43A9-A197-C82B4E2F5B8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25" y="5119603"/>
            <a:ext cx="1818737" cy="1136711"/>
          </a:xfrm>
          <a:prstGeom prst="rect">
            <a:avLst/>
          </a:prstGeom>
        </p:spPr>
      </p:pic>
      <p:pic>
        <p:nvPicPr>
          <p:cNvPr id="41" name="Image 40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51EBFEF4-EE91-491F-A8CE-3CC3AA4CF5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367" y="5095874"/>
            <a:ext cx="1818737" cy="1136711"/>
          </a:xfrm>
          <a:prstGeom prst="rect">
            <a:avLst/>
          </a:prstGeom>
        </p:spPr>
      </p:pic>
      <p:pic>
        <p:nvPicPr>
          <p:cNvPr id="42" name="Image 41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BD9D5220-4EE6-4BFD-BCD3-41A1C7194B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84" y="3422132"/>
            <a:ext cx="1818737" cy="1136711"/>
          </a:xfrm>
          <a:prstGeom prst="rect">
            <a:avLst/>
          </a:prstGeom>
        </p:spPr>
      </p:pic>
      <p:pic>
        <p:nvPicPr>
          <p:cNvPr id="43" name="Image 42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9757E39-D95D-4B25-8303-B56B64A4871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376" y="3411055"/>
            <a:ext cx="1818737" cy="113671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58B1FAD-97A7-46A5-BDFB-E42E86F4E7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49" y="5169091"/>
            <a:ext cx="603255" cy="62715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1BB3C69-560E-4A2C-95D0-52AFED2221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161" y="3554323"/>
            <a:ext cx="603255" cy="62715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8EA7F76C-F55E-445B-8F19-B9C9709B19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48" y="5130055"/>
            <a:ext cx="603255" cy="62715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E9442579-22BF-4084-8401-5174B3EDF8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48" y="3562177"/>
            <a:ext cx="603255" cy="62715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18AFDFE-23A3-4CD5-B196-57D94C4C64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818" y="4383895"/>
            <a:ext cx="603255" cy="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1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3114832"/>
            <a:ext cx="118008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mandine" pitchFamily="2" charset="0"/>
              </a:rPr>
              <a:t>Sur chaque diapositive, tu verras des escargots et des salades.</a:t>
            </a:r>
          </a:p>
          <a:p>
            <a:r>
              <a:rPr lang="fr-FR" sz="3200" dirty="0">
                <a:latin typeface="Amandine" pitchFamily="2" charset="0"/>
              </a:rPr>
              <a:t>A chaque fois, tu devras: dénombrer les escargots et les salades et dire s’il y en a </a:t>
            </a:r>
            <a:r>
              <a:rPr lang="fr-FR" sz="4000" dirty="0">
                <a:solidFill>
                  <a:srgbClr val="FF0000"/>
                </a:solidFill>
                <a:latin typeface="Amandine" pitchFamily="2" charset="0"/>
              </a:rPr>
              <a:t>plus</a:t>
            </a:r>
            <a:r>
              <a:rPr lang="fr-FR" sz="3200" dirty="0">
                <a:latin typeface="Amandine" pitchFamily="2" charset="0"/>
              </a:rPr>
              <a:t>, </a:t>
            </a:r>
            <a:r>
              <a:rPr lang="fr-FR" sz="4000" dirty="0">
                <a:solidFill>
                  <a:srgbClr val="00B050"/>
                </a:solidFill>
                <a:latin typeface="Amandine" pitchFamily="2" charset="0"/>
              </a:rPr>
              <a:t>moins</a:t>
            </a:r>
            <a:r>
              <a:rPr lang="fr-FR" sz="3200" dirty="0">
                <a:latin typeface="Amandine" pitchFamily="2" charset="0"/>
              </a:rPr>
              <a:t> ou </a:t>
            </a:r>
            <a:r>
              <a:rPr lang="fr-FR" sz="3200" dirty="0">
                <a:solidFill>
                  <a:srgbClr val="FF0066"/>
                </a:solidFill>
                <a:latin typeface="Amandine" pitchFamily="2" charset="0"/>
              </a:rPr>
              <a:t>autant</a:t>
            </a:r>
            <a:r>
              <a:rPr lang="fr-FR" sz="3200" dirty="0">
                <a:latin typeface="Amandine" pitchFamily="2" charset="0"/>
              </a:rPr>
              <a:t>.</a:t>
            </a:r>
          </a:p>
          <a:p>
            <a:r>
              <a:rPr lang="fr-FR" sz="3200" dirty="0">
                <a:latin typeface="Amandine" pitchFamily="2" charset="0"/>
              </a:rPr>
              <a:t>Tu peux essayer d’être de plus en plus rapide …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361DD24-3521-4E1F-94DE-3FBC521004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821848"/>
            <a:ext cx="609600" cy="6096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3308E18-7F02-4F2C-B938-9A9ED2901A4B}"/>
              </a:ext>
            </a:extLst>
          </p:cNvPr>
          <p:cNvSpPr txBox="1"/>
          <p:nvPr/>
        </p:nvSpPr>
        <p:spPr>
          <a:xfrm>
            <a:off x="5011249" y="5893914"/>
            <a:ext cx="164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Consigne:</a:t>
            </a:r>
          </a:p>
        </p:txBody>
      </p:sp>
    </p:spTree>
    <p:extLst>
      <p:ext uri="{BB962C8B-B14F-4D97-AF65-F5344CB8AC3E}">
        <p14:creationId xmlns:p14="http://schemas.microsoft.com/office/powerpoint/2010/main" val="1573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457199" y="2749991"/>
            <a:ext cx="112776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Rappelle- toi, </a:t>
            </a:r>
            <a:r>
              <a:rPr lang="fr-FR" sz="3200" b="1" dirty="0"/>
              <a:t>autant</a:t>
            </a:r>
            <a:r>
              <a:rPr lang="fr-FR" dirty="0"/>
              <a:t> c’est quand il y a </a:t>
            </a:r>
            <a:r>
              <a:rPr lang="fr-FR" b="1" dirty="0"/>
              <a:t>la même quantité </a:t>
            </a:r>
            <a:r>
              <a:rPr lang="fr-FR" dirty="0"/>
              <a:t>des deux côtés.</a:t>
            </a:r>
          </a:p>
          <a:p>
            <a:pPr algn="ctr"/>
            <a:r>
              <a:rPr lang="fr-FR" dirty="0"/>
              <a:t>Il a y le même nombre d’objets. C’est pareil…</a:t>
            </a:r>
          </a:p>
          <a:p>
            <a:pPr algn="ctr"/>
            <a:r>
              <a:rPr lang="fr-FR" dirty="0"/>
              <a:t>Ici, il a </a:t>
            </a:r>
            <a:r>
              <a:rPr lang="fr-FR" sz="2400" b="1" dirty="0"/>
              <a:t>2 </a:t>
            </a:r>
            <a:r>
              <a:rPr lang="fr-FR" dirty="0"/>
              <a:t>escargots d’un côté et </a:t>
            </a:r>
            <a:r>
              <a:rPr lang="fr-FR" sz="2400" b="1" dirty="0"/>
              <a:t>2</a:t>
            </a:r>
            <a:r>
              <a:rPr lang="fr-FR" dirty="0"/>
              <a:t> salades de l’autre. Il y a donc </a:t>
            </a:r>
            <a:r>
              <a:rPr lang="fr-FR" b="1" u="sng" dirty="0"/>
              <a:t>autant</a:t>
            </a:r>
            <a:r>
              <a:rPr lang="fr-FR" b="1" dirty="0"/>
              <a:t> d’escargots que de salades</a:t>
            </a:r>
            <a:r>
              <a:rPr lang="fr-FR" dirty="0"/>
              <a:t>. </a:t>
            </a:r>
          </a:p>
        </p:txBody>
      </p:sp>
      <p:pic>
        <p:nvPicPr>
          <p:cNvPr id="10" name="Image 9" descr="Une image contenant signe&#10;&#10;Description générée automatiquement">
            <a:extLst>
              <a:ext uri="{FF2B5EF4-FFF2-40B4-BE49-F238E27FC236}">
                <a16:creationId xmlns:a16="http://schemas.microsoft.com/office/drawing/2014/main" id="{37B2CFFC-B0C4-4EA2-A381-1C2DF0446F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391" y="1690930"/>
            <a:ext cx="1341215" cy="1341215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23F0506-4EF0-4AD2-91FC-6F177B139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33453" y="2829852"/>
            <a:ext cx="609600" cy="6096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18043C-C72D-4C48-9682-E1FFDBD060B1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8441635" y="4621476"/>
            <a:ext cx="1683026" cy="16449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506DAA6-EB0A-41A1-8604-CD6798050538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10253746" y="4621476"/>
            <a:ext cx="1683026" cy="1644900"/>
          </a:xfrm>
          <a:prstGeom prst="rect">
            <a:avLst/>
          </a:prstGeom>
        </p:spPr>
      </p:pic>
      <p:pic>
        <p:nvPicPr>
          <p:cNvPr id="13" name="Image 12" descr="Une image contenant signe&#10;&#10;Description générée automatiquement">
            <a:extLst>
              <a:ext uri="{FF2B5EF4-FFF2-40B4-BE49-F238E27FC236}">
                <a16:creationId xmlns:a16="http://schemas.microsoft.com/office/drawing/2014/main" id="{9CE3E8BA-1EDB-4864-8D22-29CA886039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65" y="4254896"/>
            <a:ext cx="2300175" cy="2300175"/>
          </a:xfrm>
          <a:prstGeom prst="rect">
            <a:avLst/>
          </a:prstGeom>
        </p:spPr>
      </p:pic>
      <p:pic>
        <p:nvPicPr>
          <p:cNvPr id="14" name="Image 13" descr="Une image contenant signe&#10;&#10;Description générée automatiquement">
            <a:extLst>
              <a:ext uri="{FF2B5EF4-FFF2-40B4-BE49-F238E27FC236}">
                <a16:creationId xmlns:a16="http://schemas.microsoft.com/office/drawing/2014/main" id="{0FA09500-3ADC-4B73-AF46-AD169B2652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053" y="4407296"/>
            <a:ext cx="2300175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F1CEB99-5FAD-4F70-9AE6-330702303904}"/>
              </a:ext>
            </a:extLst>
          </p:cNvPr>
          <p:cNvSpPr txBox="1"/>
          <p:nvPr/>
        </p:nvSpPr>
        <p:spPr>
          <a:xfrm>
            <a:off x="649357" y="3885140"/>
            <a:ext cx="866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D806A7-5F1C-415E-A7DE-C02F6107F0E9}"/>
              </a:ext>
            </a:extLst>
          </p:cNvPr>
          <p:cNvSpPr txBox="1"/>
          <p:nvPr/>
        </p:nvSpPr>
        <p:spPr>
          <a:xfrm>
            <a:off x="7275042" y="4029942"/>
            <a:ext cx="1338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5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52CD81E-E95B-4146-AAE0-39B70EA92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2362" y="2203949"/>
            <a:ext cx="609600" cy="609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189B990-4802-42BA-97C4-0A55D76C5D8F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613110" y="3375882"/>
            <a:ext cx="1086678" cy="10185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202A58A-2528-4B82-A504-B882728A52D4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9558007" y="4211467"/>
            <a:ext cx="1086678" cy="10185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AC296BA-2B5E-4218-B6F4-6B4C74CC5955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645995" y="5137938"/>
            <a:ext cx="1086678" cy="10185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DA2A3AA-7926-45B9-8B02-8EACD941828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0455965" y="5107148"/>
            <a:ext cx="1086678" cy="10185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C10CFD2-5870-4630-BC50-8F14910FAB3A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0455965" y="3374570"/>
            <a:ext cx="1086678" cy="1018515"/>
          </a:xfrm>
          <a:prstGeom prst="rect">
            <a:avLst/>
          </a:prstGeom>
        </p:spPr>
      </p:pic>
      <p:pic>
        <p:nvPicPr>
          <p:cNvPr id="20" name="Image 19" descr="Une image contenant signe&#10;&#10;Description générée automatiquement">
            <a:extLst>
              <a:ext uri="{FF2B5EF4-FFF2-40B4-BE49-F238E27FC236}">
                <a16:creationId xmlns:a16="http://schemas.microsoft.com/office/drawing/2014/main" id="{977F1E6F-BAC5-44CB-9833-23A00C63C5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61" y="4993136"/>
            <a:ext cx="1442219" cy="1442219"/>
          </a:xfrm>
          <a:prstGeom prst="rect">
            <a:avLst/>
          </a:prstGeom>
        </p:spPr>
      </p:pic>
      <p:pic>
        <p:nvPicPr>
          <p:cNvPr id="22" name="Image 21" descr="Une image contenant signe&#10;&#10;Description générée automatiquement">
            <a:extLst>
              <a:ext uri="{FF2B5EF4-FFF2-40B4-BE49-F238E27FC236}">
                <a16:creationId xmlns:a16="http://schemas.microsoft.com/office/drawing/2014/main" id="{C1ED5C27-C71F-4456-A8B3-6C041DB6FB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00" y="4393085"/>
            <a:ext cx="1442219" cy="1442219"/>
          </a:xfrm>
          <a:prstGeom prst="rect">
            <a:avLst/>
          </a:prstGeom>
        </p:spPr>
      </p:pic>
      <p:pic>
        <p:nvPicPr>
          <p:cNvPr id="23" name="Image 22" descr="Une image contenant signe&#10;&#10;Description générée automatiquement">
            <a:extLst>
              <a:ext uri="{FF2B5EF4-FFF2-40B4-BE49-F238E27FC236}">
                <a16:creationId xmlns:a16="http://schemas.microsoft.com/office/drawing/2014/main" id="{89E46634-D90D-466C-8115-51FA6355BB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14" y="3542797"/>
            <a:ext cx="1442219" cy="14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DB9B61-EE3B-47B0-8509-C86C1999D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02" y="3880316"/>
            <a:ext cx="603255" cy="627151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8" y="3438692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489" y="340208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67" y="3864979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998" y="5588129"/>
            <a:ext cx="603255" cy="6271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2A8519-38D6-4DA0-AF61-8CC411DAF4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708" y="4753410"/>
            <a:ext cx="603255" cy="627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EEA969-31DD-44AC-9633-616768644A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67" y="5512801"/>
            <a:ext cx="603255" cy="627151"/>
          </a:xfrm>
          <a:prstGeom prst="rect">
            <a:avLst/>
          </a:prstGeom>
        </p:spPr>
      </p:pic>
      <p:pic>
        <p:nvPicPr>
          <p:cNvPr id="13" name="Image 12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3556D81A-7463-4385-8178-D2A9F0B559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400" y="4178554"/>
            <a:ext cx="1818737" cy="113671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65" y="4302688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34" y="5050181"/>
            <a:ext cx="1818737" cy="11367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BEFC2E9-E899-463E-85CA-42264C26D908}"/>
              </a:ext>
            </a:extLst>
          </p:cNvPr>
          <p:cNvSpPr txBox="1"/>
          <p:nvPr/>
        </p:nvSpPr>
        <p:spPr>
          <a:xfrm>
            <a:off x="4339236" y="3068952"/>
            <a:ext cx="909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779D61-B31D-4B1C-8E09-939EF1CC1CD3}"/>
              </a:ext>
            </a:extLst>
          </p:cNvPr>
          <p:cNvSpPr txBox="1"/>
          <p:nvPr/>
        </p:nvSpPr>
        <p:spPr>
          <a:xfrm>
            <a:off x="9544317" y="2943212"/>
            <a:ext cx="709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5</a:t>
            </a:r>
          </a:p>
        </p:txBody>
      </p:sp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4757E41-96A3-4FC3-A546-064D3DD1B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14537" y="2254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DB9B61-EE3B-47B0-8509-C86C1999D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001" y="3719413"/>
            <a:ext cx="603255" cy="627151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8" y="3438692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489" y="340208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12" y="3719413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998" y="5588129"/>
            <a:ext cx="603255" cy="6271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2A8519-38D6-4DA0-AF61-8CC411DAF4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38" y="4587414"/>
            <a:ext cx="603255" cy="627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EEA969-31DD-44AC-9633-616768644A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289" y="5576545"/>
            <a:ext cx="603255" cy="62715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65" y="4302688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534" y="5050181"/>
            <a:ext cx="1818737" cy="11367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E0E201-87E1-4AE6-98A6-3587DD7BCB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122" y="4688890"/>
            <a:ext cx="603255" cy="627151"/>
          </a:xfrm>
          <a:prstGeom prst="rect">
            <a:avLst/>
          </a:prstGeom>
        </p:spPr>
      </p:pic>
      <p:pic>
        <p:nvPicPr>
          <p:cNvPr id="17" name="Image 1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1E136AD-A32C-4D6D-AEE7-7B73FF7159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947" y="4332633"/>
            <a:ext cx="1818737" cy="11367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283C6A-6190-420D-8480-D31B545FEF57}"/>
              </a:ext>
            </a:extLst>
          </p:cNvPr>
          <p:cNvSpPr txBox="1"/>
          <p:nvPr/>
        </p:nvSpPr>
        <p:spPr>
          <a:xfrm>
            <a:off x="2222355" y="2897102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CE9670-FE99-407A-83F5-7C6DF11C952B}"/>
              </a:ext>
            </a:extLst>
          </p:cNvPr>
          <p:cNvSpPr txBox="1"/>
          <p:nvPr/>
        </p:nvSpPr>
        <p:spPr>
          <a:xfrm>
            <a:off x="9189229" y="2916078"/>
            <a:ext cx="856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6</a:t>
            </a:r>
          </a:p>
        </p:txBody>
      </p:sp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9639517-0737-496F-B203-D4FF2E415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1102" y="2119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DB9B61-EE3B-47B0-8509-C86C1999D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72" y="3566740"/>
            <a:ext cx="603255" cy="627151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" y="3422132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500" y="338552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329" y="3558886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916" y="5134618"/>
            <a:ext cx="603255" cy="6271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2A8519-38D6-4DA0-AF61-8CC411DAF4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942" y="4388458"/>
            <a:ext cx="603255" cy="627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EEA969-31DD-44AC-9633-616768644A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017" y="5134618"/>
            <a:ext cx="603255" cy="62715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430" y="4273586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82" y="5030374"/>
            <a:ext cx="1818737" cy="1136711"/>
          </a:xfrm>
          <a:prstGeom prst="rect">
            <a:avLst/>
          </a:prstGeom>
        </p:spPr>
      </p:pic>
      <p:pic>
        <p:nvPicPr>
          <p:cNvPr id="16" name="Image 1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36DDABF-BA95-4376-B62A-5D387DDDB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8" y="5052220"/>
            <a:ext cx="1818737" cy="1136711"/>
          </a:xfrm>
          <a:prstGeom prst="rect">
            <a:avLst/>
          </a:prstGeom>
        </p:spPr>
      </p:pic>
      <p:pic>
        <p:nvPicPr>
          <p:cNvPr id="17" name="Image 1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408CDAC0-6740-44AE-AFBC-0B7FC2C034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898" y="3407367"/>
            <a:ext cx="1818737" cy="1136711"/>
          </a:xfrm>
          <a:prstGeom prst="rect">
            <a:avLst/>
          </a:prstGeom>
        </p:spPr>
      </p:pic>
      <p:pic>
        <p:nvPicPr>
          <p:cNvPr id="18" name="Image 1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1C6E365-6F2E-418F-A2AB-8F0F2DB0C7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355" y="3370756"/>
            <a:ext cx="1818737" cy="1136711"/>
          </a:xfrm>
          <a:prstGeom prst="rect">
            <a:avLst/>
          </a:prstGeom>
        </p:spPr>
      </p:pic>
      <p:pic>
        <p:nvPicPr>
          <p:cNvPr id="19" name="Image 18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1F177383-9A32-40D2-BE18-EA40682C06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285" y="4258821"/>
            <a:ext cx="1818737" cy="1136711"/>
          </a:xfrm>
          <a:prstGeom prst="rect">
            <a:avLst/>
          </a:prstGeom>
        </p:spPr>
      </p:pic>
      <p:pic>
        <p:nvPicPr>
          <p:cNvPr id="20" name="Image 19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F0B02DC-EA93-4618-AE4A-DA23DF4437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937" y="5015609"/>
            <a:ext cx="1818737" cy="11367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A50931D-D7CD-410D-BA76-BC9EB56EE9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916" y="3566740"/>
            <a:ext cx="603255" cy="6271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64A6168-ACC4-4DC3-B6A1-5379D469EE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86" y="4388458"/>
            <a:ext cx="603255" cy="627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14057D-1609-4124-BCCD-CFDCD97B49F6}"/>
              </a:ext>
            </a:extLst>
          </p:cNvPr>
          <p:cNvSpPr txBox="1"/>
          <p:nvPr/>
        </p:nvSpPr>
        <p:spPr>
          <a:xfrm>
            <a:off x="3303167" y="4123392"/>
            <a:ext cx="1192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4C0B4B-7653-45F2-A476-B00C331116A0}"/>
              </a:ext>
            </a:extLst>
          </p:cNvPr>
          <p:cNvSpPr txBox="1"/>
          <p:nvPr/>
        </p:nvSpPr>
        <p:spPr>
          <a:xfrm>
            <a:off x="10405942" y="3165590"/>
            <a:ext cx="1023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5</a:t>
            </a:r>
          </a:p>
        </p:txBody>
      </p:sp>
      <p:pic>
        <p:nvPicPr>
          <p:cNvPr id="2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0144F98-01EE-453C-A26E-C6890FB32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9923" y="2197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49"/>
            <a:ext cx="12275369" cy="2757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1DB9B61-EE3B-47B0-8509-C86C1999D5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872" y="3566740"/>
            <a:ext cx="603255" cy="627151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9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" y="3385521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88" y="338552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329" y="3558886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916" y="5134618"/>
            <a:ext cx="603255" cy="6271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2A8519-38D6-4DA0-AF61-8CC411DAF4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942" y="4388458"/>
            <a:ext cx="603255" cy="6271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EEA969-31DD-44AC-9633-616768644A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017" y="5134618"/>
            <a:ext cx="603255" cy="62715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40" y="4252562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75" y="5119603"/>
            <a:ext cx="1818737" cy="1136711"/>
          </a:xfrm>
          <a:prstGeom prst="rect">
            <a:avLst/>
          </a:prstGeom>
        </p:spPr>
      </p:pic>
      <p:pic>
        <p:nvPicPr>
          <p:cNvPr id="16" name="Image 1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36DDABF-BA95-4376-B62A-5D387DDDBB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317" y="5095874"/>
            <a:ext cx="1818737" cy="1136711"/>
          </a:xfrm>
          <a:prstGeom prst="rect">
            <a:avLst/>
          </a:prstGeom>
        </p:spPr>
      </p:pic>
      <p:pic>
        <p:nvPicPr>
          <p:cNvPr id="17" name="Image 1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408CDAC0-6740-44AE-AFBC-0B7FC2C034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634" y="3422132"/>
            <a:ext cx="1818737" cy="1136711"/>
          </a:xfrm>
          <a:prstGeom prst="rect">
            <a:avLst/>
          </a:prstGeom>
        </p:spPr>
      </p:pic>
      <p:pic>
        <p:nvPicPr>
          <p:cNvPr id="18" name="Image 1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1C6E365-6F2E-418F-A2AB-8F0F2DB0C7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26" y="3411055"/>
            <a:ext cx="1818737" cy="1136711"/>
          </a:xfrm>
          <a:prstGeom prst="rect">
            <a:avLst/>
          </a:prstGeom>
        </p:spPr>
      </p:pic>
      <p:pic>
        <p:nvPicPr>
          <p:cNvPr id="19" name="Image 18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1F177383-9A32-40D2-BE18-EA40682C06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02" y="4270868"/>
            <a:ext cx="1818737" cy="1136711"/>
          </a:xfrm>
          <a:prstGeom prst="rect">
            <a:avLst/>
          </a:prstGeom>
        </p:spPr>
      </p:pic>
      <p:pic>
        <p:nvPicPr>
          <p:cNvPr id="20" name="Image 19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F0B02DC-EA93-4618-AE4A-DA23DF4437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609" y="5050082"/>
            <a:ext cx="1818737" cy="11367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A50931D-D7CD-410D-BA76-BC9EB56EE9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916" y="3566740"/>
            <a:ext cx="603255" cy="6271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64A6168-ACC4-4DC3-B6A1-5379D469EE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86" y="4388458"/>
            <a:ext cx="603255" cy="62715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6CAED42-D280-40E9-9880-E0A5A26B0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11" y="3593359"/>
            <a:ext cx="603255" cy="62715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0C85BB1-36C7-4078-876F-B49D36F096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5169091"/>
            <a:ext cx="603255" cy="6271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2A1E94-9946-4F09-AC18-B820E6D907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799" y="5169091"/>
            <a:ext cx="603255" cy="6271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3AB02B-692A-4795-819E-88006ACF8B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3601213"/>
            <a:ext cx="603255" cy="62715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F7AAD9F-6375-4BEB-ADB8-EF8B928243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68" y="4422931"/>
            <a:ext cx="603255" cy="627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59EFA1-3EC9-421B-8EDA-E1BA994A5574}"/>
              </a:ext>
            </a:extLst>
          </p:cNvPr>
          <p:cNvSpPr txBox="1"/>
          <p:nvPr/>
        </p:nvSpPr>
        <p:spPr>
          <a:xfrm>
            <a:off x="2650800" y="4202526"/>
            <a:ext cx="1086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10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923856-B5CC-473D-8B2F-AC0BC3DFAD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265" y="3869479"/>
            <a:ext cx="1871634" cy="177409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5DEE91F-BE28-472F-B9ED-FFF93FFCB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55546" y="2061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2" y="127458"/>
            <a:ext cx="12275369" cy="2757163"/>
          </a:xfrm>
          <a:prstGeom prst="rect">
            <a:avLst/>
          </a:prstGeom>
        </p:spPr>
      </p:pic>
      <p:pic>
        <p:nvPicPr>
          <p:cNvPr id="6" name="Image 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7EF74EFD-4A93-4975-AFB9-DA121B6C4C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9" y="5066985"/>
            <a:ext cx="1818737" cy="1136711"/>
          </a:xfrm>
          <a:prstGeom prst="rect">
            <a:avLst/>
          </a:prstGeom>
        </p:spPr>
      </p:pic>
      <p:pic>
        <p:nvPicPr>
          <p:cNvPr id="7" name="Image 6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DB15045B-DE4E-4684-B68C-61DDE09EAA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" y="3385521"/>
            <a:ext cx="1818737" cy="1136711"/>
          </a:xfrm>
          <a:prstGeom prst="rect">
            <a:avLst/>
          </a:prstGeom>
        </p:spPr>
      </p:pic>
      <p:pic>
        <p:nvPicPr>
          <p:cNvPr id="8" name="Image 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DB7D6A7-1D33-40ED-8475-5E462E098A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588" y="3385521"/>
            <a:ext cx="1818737" cy="1136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FAC971-0D93-4068-8513-5E55DCB8B1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786" y="3872461"/>
            <a:ext cx="603255" cy="627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0DD36F-6BE3-47CC-BCF6-258BAE030B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952" y="5008189"/>
            <a:ext cx="603255" cy="627151"/>
          </a:xfrm>
          <a:prstGeom prst="rect">
            <a:avLst/>
          </a:prstGeom>
        </p:spPr>
      </p:pic>
      <p:pic>
        <p:nvPicPr>
          <p:cNvPr id="14" name="Image 13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E4113576-3683-438B-94AF-3304AE11CF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40" y="4252562"/>
            <a:ext cx="1818737" cy="1136711"/>
          </a:xfrm>
          <a:prstGeom prst="rect">
            <a:avLst/>
          </a:prstGeom>
        </p:spPr>
      </p:pic>
      <p:pic>
        <p:nvPicPr>
          <p:cNvPr id="15" name="Image 14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AD1EF84-1666-4091-AA18-1D39624655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75" y="5119603"/>
            <a:ext cx="1818737" cy="1136711"/>
          </a:xfrm>
          <a:prstGeom prst="rect">
            <a:avLst/>
          </a:prstGeom>
        </p:spPr>
      </p:pic>
      <p:pic>
        <p:nvPicPr>
          <p:cNvPr id="16" name="Image 15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636DDABF-BA95-4376-B62A-5D387DDDBB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317" y="5095874"/>
            <a:ext cx="1818737" cy="1136711"/>
          </a:xfrm>
          <a:prstGeom prst="rect">
            <a:avLst/>
          </a:prstGeom>
        </p:spPr>
      </p:pic>
      <p:pic>
        <p:nvPicPr>
          <p:cNvPr id="18" name="Image 17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F1C6E365-6F2E-418F-A2AB-8F0F2DB0C7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26" y="3411055"/>
            <a:ext cx="1818737" cy="1136711"/>
          </a:xfrm>
          <a:prstGeom prst="rect">
            <a:avLst/>
          </a:prstGeom>
        </p:spPr>
      </p:pic>
      <p:pic>
        <p:nvPicPr>
          <p:cNvPr id="19" name="Image 18" descr="Une image contenant animal, escargot&#10;&#10;Description générée automatiquement">
            <a:extLst>
              <a:ext uri="{FF2B5EF4-FFF2-40B4-BE49-F238E27FC236}">
                <a16:creationId xmlns:a16="http://schemas.microsoft.com/office/drawing/2014/main" id="{1F177383-9A32-40D2-BE18-EA40682C06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02" y="4270868"/>
            <a:ext cx="1818737" cy="11367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6CAED42-D280-40E9-9880-E0A5A26B04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11" y="3593359"/>
            <a:ext cx="603255" cy="62715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0C85BB1-36C7-4078-876F-B49D36F096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5169091"/>
            <a:ext cx="603255" cy="6271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2A1E94-9946-4F09-AC18-B820E6D907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799" y="5169091"/>
            <a:ext cx="603255" cy="6271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3AB02B-692A-4795-819E-88006ACF8B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8" y="3601213"/>
            <a:ext cx="603255" cy="62715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F7AAD9F-6375-4BEB-ADB8-EF8B928243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68" y="4422931"/>
            <a:ext cx="603255" cy="62715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529BFC-46F7-47B2-BFDC-26A88C98CDB9}"/>
              </a:ext>
            </a:extLst>
          </p:cNvPr>
          <p:cNvSpPr txBox="1"/>
          <p:nvPr/>
        </p:nvSpPr>
        <p:spPr>
          <a:xfrm>
            <a:off x="2877258" y="4255055"/>
            <a:ext cx="88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7F4D99-6A8C-48A0-ABAE-0279A57FF80A}"/>
              </a:ext>
            </a:extLst>
          </p:cNvPr>
          <p:cNvSpPr txBox="1"/>
          <p:nvPr/>
        </p:nvSpPr>
        <p:spPr>
          <a:xfrm>
            <a:off x="9591208" y="4243964"/>
            <a:ext cx="112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7</a:t>
            </a:r>
          </a:p>
        </p:txBody>
      </p:sp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C32F541-3DE8-4561-9BAA-87E7711F2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72156" y="2172436"/>
            <a:ext cx="609600" cy="609600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2D766B9-2FC4-46A4-B7EB-741D8A1647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27682" y="2145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122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94529" id="{7042F78C-964F-4982-A33B-27167F46F00F}" vid="{54929534-EC5C-4DF6-A098-C212569871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131</Words>
  <Application>Microsoft Office PowerPoint</Application>
  <PresentationFormat>Grand écran</PresentationFormat>
  <Paragraphs>36</Paragraphs>
  <Slides>10</Slides>
  <Notes>10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Aharoni</vt:lpstr>
      <vt:lpstr>Amandine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2020-05-13T11:12:21Z</dcterms:created>
  <dcterms:modified xsi:type="dcterms:W3CDTF">2020-05-18T12:16:25Z</dcterms:modified>
  <cp:category/>
</cp:coreProperties>
</file>