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6" r:id="rId4"/>
    <p:sldId id="259" r:id="rId5"/>
    <p:sldId id="269" r:id="rId6"/>
    <p:sldId id="268" r:id="rId7"/>
    <p:sldId id="272" r:id="rId8"/>
    <p:sldId id="273" r:id="rId9"/>
    <p:sldId id="27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7AAE0D1-E3D3-4258-AA3F-8EA79961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92475" y="4741142"/>
            <a:ext cx="11606680" cy="10244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400" dirty="0"/>
              <a:t>CONSTRUIRE LES PREMIERS OUTILS </a:t>
            </a:r>
            <a:br>
              <a:rPr lang="fr-FR" sz="3400" dirty="0"/>
            </a:br>
            <a:r>
              <a:rPr lang="fr-FR" sz="3400" dirty="0"/>
              <a:t>POUR STRUCTURER SA PENSEE              PS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52D149-4561-42FD-B53A-6C708112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873" y="5865845"/>
            <a:ext cx="8459130" cy="42859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Numération: Trouver les compléments à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CDA0D48-4141-466F-9F98-9AB94515A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6" y="1001570"/>
            <a:ext cx="3426704" cy="2738003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1681A5C-DC51-4046-AE84-7F40B25526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480" y="1001570"/>
            <a:ext cx="3426704" cy="2738003"/>
          </a:xfrm>
          <a:prstGeom prst="rect">
            <a:avLst/>
          </a:prstGeom>
        </p:spPr>
      </p:pic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C7D6B56-989F-4983-BAE5-DCD8F66B0F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073" y="1001570"/>
            <a:ext cx="3426704" cy="27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CB0CB159-C61C-4A10-9EAE-1ED39EEE6D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226"/>
            <a:ext cx="12192000" cy="67891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09" y="3963113"/>
            <a:ext cx="2289642" cy="16599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4431">
            <a:off x="6805261" y="4299292"/>
            <a:ext cx="2428900" cy="1760953"/>
          </a:xfrm>
          <a:prstGeom prst="rect">
            <a:avLst/>
          </a:prstGeom>
        </p:spPr>
      </p:pic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FD718577-0290-48CD-9361-29B94F8DA67C}"/>
              </a:ext>
            </a:extLst>
          </p:cNvPr>
          <p:cNvSpPr/>
          <p:nvPr/>
        </p:nvSpPr>
        <p:spPr>
          <a:xfrm>
            <a:off x="6610454" y="650452"/>
            <a:ext cx="2428899" cy="1760952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94023A-108A-4F83-8A3E-058103AF4CBF}"/>
              </a:ext>
            </a:extLst>
          </p:cNvPr>
          <p:cNvSpPr txBox="1"/>
          <p:nvPr/>
        </p:nvSpPr>
        <p:spPr>
          <a:xfrm>
            <a:off x="7140317" y="1184413"/>
            <a:ext cx="136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Bêh</a:t>
            </a:r>
            <a:r>
              <a:rPr lang="fr-FR" sz="3200" dirty="0"/>
              <a:t>!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35CF86F-6A59-44FF-B9F9-6E796B4F6D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6963">
            <a:off x="3682717" y="1571558"/>
            <a:ext cx="2110070" cy="1529801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13FA939-4F0E-46F6-BD94-019D57CB45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11363" y="1630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CDA0D48-4141-466F-9F98-9AB94515A8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6" y="2847481"/>
            <a:ext cx="2034097" cy="1625283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1681A5C-DC51-4046-AE84-7F40B25526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593" y="729331"/>
            <a:ext cx="2258327" cy="1804447"/>
          </a:xfrm>
          <a:prstGeom prst="rect">
            <a:avLst/>
          </a:prstGeom>
        </p:spPr>
      </p:pic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C7D6B56-989F-4983-BAE5-DCD8F66B0F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720" y="113281"/>
            <a:ext cx="1943509" cy="1552901"/>
          </a:xfrm>
          <a:prstGeom prst="rect">
            <a:avLst/>
          </a:prstGeom>
        </p:spPr>
      </p:pic>
      <p:pic>
        <p:nvPicPr>
          <p:cNvPr id="25" name="Espace réservé du contenu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2516D7C-7B43-4C37-99F6-2D8B4DE9A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70" y="4639745"/>
            <a:ext cx="2034097" cy="2034097"/>
          </a:xfrm>
          <a:prstGeom prst="rect">
            <a:avLst/>
          </a:prstGeom>
        </p:spPr>
      </p:pic>
      <p:pic>
        <p:nvPicPr>
          <p:cNvPr id="27" name="Image 2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5B18A9-063F-41B1-8FEC-9FD98F486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063" y="4669210"/>
            <a:ext cx="2008094" cy="2008094"/>
          </a:xfrm>
          <a:prstGeom prst="rect">
            <a:avLst/>
          </a:prstGeom>
        </p:spPr>
      </p:pic>
      <p:pic>
        <p:nvPicPr>
          <p:cNvPr id="28" name="Image 2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0026E17-61FF-4670-B000-49661168B1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452" y="2583397"/>
            <a:ext cx="2258327" cy="1804447"/>
          </a:xfrm>
          <a:prstGeom prst="rect">
            <a:avLst/>
          </a:prstGeom>
        </p:spPr>
      </p:pic>
      <p:pic>
        <p:nvPicPr>
          <p:cNvPr id="29" name="Image 2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CE5A980-D795-42C8-91AD-72BAE15022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8978" y="1541381"/>
            <a:ext cx="1943509" cy="1552901"/>
          </a:xfrm>
          <a:prstGeom prst="rect">
            <a:avLst/>
          </a:prstGeom>
        </p:spPr>
      </p:pic>
      <p:pic>
        <p:nvPicPr>
          <p:cNvPr id="30" name="Image 2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22AAA8D-067B-4A1C-BD08-61001D5BFD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332" y="2969481"/>
            <a:ext cx="1943509" cy="1552901"/>
          </a:xfrm>
          <a:prstGeom prst="rect">
            <a:avLst/>
          </a:prstGeom>
        </p:spPr>
      </p:pic>
      <p:pic>
        <p:nvPicPr>
          <p:cNvPr id="31" name="Image 3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34D1925-3544-4350-A0CC-4FF8FD2C6E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563" y="4671238"/>
            <a:ext cx="1947437" cy="1947437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A203DAB-FB1D-47B9-B472-8C6731E6B0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21881" y="814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1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711" y="1146767"/>
            <a:ext cx="7603714" cy="57112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609" y="3572756"/>
            <a:ext cx="2165048" cy="15696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998" y="5101754"/>
            <a:ext cx="2298620" cy="1666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323" y="4244564"/>
            <a:ext cx="2364663" cy="171438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3003897" y="0"/>
            <a:ext cx="791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matin,  y a </a:t>
            </a:r>
            <a:r>
              <a:rPr lang="fr-FR" sz="6000" dirty="0">
                <a:solidFill>
                  <a:srgbClr val="FF0000"/>
                </a:solidFill>
              </a:rPr>
              <a:t>3  </a:t>
            </a:r>
            <a:r>
              <a:rPr lang="fr-FR" dirty="0"/>
              <a:t>                moutons dans l’enclos de la ferme.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49CF22C-0AF7-413D-8839-09289A799C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372" y="12204"/>
            <a:ext cx="1134563" cy="1134563"/>
          </a:xfrm>
          <a:prstGeom prst="rect">
            <a:avLst/>
          </a:prstGeom>
        </p:spPr>
      </p:pic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FBD683A-D5AE-42A5-AFC8-1F28849228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02099" y="480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07" y="2518118"/>
            <a:ext cx="5771893" cy="4335332"/>
          </a:xfrm>
          <a:prstGeom prst="rect">
            <a:avLst/>
          </a:prstGeom>
        </p:spPr>
      </p:pic>
      <p:pic>
        <p:nvPicPr>
          <p:cNvPr id="11" name="Image 10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CB0CB159-C61C-4A10-9EAE-1ED39EEE6D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1" y="105492"/>
            <a:ext cx="6214632" cy="38304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517" y="2192283"/>
            <a:ext cx="1659806" cy="12033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145" y="4362618"/>
            <a:ext cx="2454336" cy="177939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962858" y="4039453"/>
            <a:ext cx="455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1 mouton s’est sauvé jusqu’à la mare…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F73B83-FCA1-44BA-9731-D0642AD1C23B}"/>
              </a:ext>
            </a:extLst>
          </p:cNvPr>
          <p:cNvSpPr txBox="1"/>
          <p:nvPr/>
        </p:nvSpPr>
        <p:spPr>
          <a:xfrm>
            <a:off x="696465" y="4808831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1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A8E0F6-CBD4-4954-8CB4-721E85DEF5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472" y="5193361"/>
            <a:ext cx="2289778" cy="166008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C64726-3160-4D29-A4AB-5EB56A20D871}"/>
              </a:ext>
            </a:extLst>
          </p:cNvPr>
          <p:cNvSpPr txBox="1"/>
          <p:nvPr/>
        </p:nvSpPr>
        <p:spPr>
          <a:xfrm>
            <a:off x="6961472" y="405982"/>
            <a:ext cx="496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Combien de moutons reste-t-il dans l’enclos?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E42F0A-B6C5-42C1-BD99-477087818222}"/>
              </a:ext>
            </a:extLst>
          </p:cNvPr>
          <p:cNvSpPr txBox="1"/>
          <p:nvPr/>
        </p:nvSpPr>
        <p:spPr>
          <a:xfrm>
            <a:off x="9024684" y="788559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2</a:t>
            </a: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0B07021-FC04-4381-97B9-F505620F79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874" y="907061"/>
            <a:ext cx="1285222" cy="1285222"/>
          </a:xfrm>
          <a:prstGeom prst="rect">
            <a:avLst/>
          </a:prstGeom>
        </p:spPr>
      </p:pic>
      <p:pic>
        <p:nvPicPr>
          <p:cNvPr id="18" name="Image 1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CE696B3-3316-480D-8FE8-7CF4318C21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200" y="4938653"/>
            <a:ext cx="1203359" cy="1203359"/>
          </a:xfrm>
          <a:prstGeom prst="rect">
            <a:avLst/>
          </a:prstGeom>
        </p:spPr>
      </p:pic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4119456-FFDB-43E6-B396-6888B4534B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4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4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458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711" y="1146767"/>
            <a:ext cx="7603714" cy="57112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609" y="3572756"/>
            <a:ext cx="2165048" cy="15696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998" y="5101754"/>
            <a:ext cx="2298620" cy="1666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323" y="4244564"/>
            <a:ext cx="2364663" cy="171438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3003897" y="0"/>
            <a:ext cx="791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matin,  y a </a:t>
            </a:r>
            <a:r>
              <a:rPr lang="fr-FR" sz="6000" dirty="0">
                <a:solidFill>
                  <a:srgbClr val="FF0000"/>
                </a:solidFill>
              </a:rPr>
              <a:t>3  </a:t>
            </a:r>
            <a:r>
              <a:rPr lang="fr-FR" dirty="0"/>
              <a:t>                moutons dans l’enclos de la ferme.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49CF22C-0AF7-413D-8839-09289A799C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372" y="12204"/>
            <a:ext cx="1134563" cy="1134563"/>
          </a:xfrm>
          <a:prstGeom prst="rect">
            <a:avLst/>
          </a:prstGeom>
        </p:spPr>
      </p:pic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FBD683A-D5AE-42A5-AFC8-1F28849228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02099" y="480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07" y="2518118"/>
            <a:ext cx="5771893" cy="4335332"/>
          </a:xfrm>
          <a:prstGeom prst="rect">
            <a:avLst/>
          </a:prstGeom>
        </p:spPr>
      </p:pic>
      <p:pic>
        <p:nvPicPr>
          <p:cNvPr id="11" name="Image 10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CB0CB159-C61C-4A10-9EAE-1ED39EEE6D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1" y="105492"/>
            <a:ext cx="6214632" cy="38304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517" y="2192283"/>
            <a:ext cx="1659806" cy="120335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962857" y="4039453"/>
            <a:ext cx="526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2 moutons se sont sauvés jusqu’à la mare…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F73B83-FCA1-44BA-9731-D0642AD1C23B}"/>
              </a:ext>
            </a:extLst>
          </p:cNvPr>
          <p:cNvSpPr txBox="1"/>
          <p:nvPr/>
        </p:nvSpPr>
        <p:spPr>
          <a:xfrm>
            <a:off x="696465" y="4808831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A8E0F6-CBD4-4954-8CB4-721E85DEF5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291" y="4946973"/>
            <a:ext cx="2397707" cy="173833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C64726-3160-4D29-A4AB-5EB56A20D871}"/>
              </a:ext>
            </a:extLst>
          </p:cNvPr>
          <p:cNvSpPr txBox="1"/>
          <p:nvPr/>
        </p:nvSpPr>
        <p:spPr>
          <a:xfrm>
            <a:off x="6961472" y="405982"/>
            <a:ext cx="496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Combien de moutons reste-t-il dans l’enclos?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E42F0A-B6C5-42C1-BD99-477087818222}"/>
              </a:ext>
            </a:extLst>
          </p:cNvPr>
          <p:cNvSpPr txBox="1"/>
          <p:nvPr/>
        </p:nvSpPr>
        <p:spPr>
          <a:xfrm>
            <a:off x="10110534" y="834137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1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92045CC-FE74-41E0-AC69-DBE34A0970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572" y="2385626"/>
            <a:ext cx="1659806" cy="1203359"/>
          </a:xfrm>
          <a:prstGeom prst="rect">
            <a:avLst/>
          </a:prstGeom>
        </p:spPr>
      </p:pic>
      <p:pic>
        <p:nvPicPr>
          <p:cNvPr id="17" name="Espace réservé du contenu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71903CA-169E-4470-96F0-781E43A30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261" y="1041858"/>
            <a:ext cx="1343768" cy="1343768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32824D1-A739-4CB4-8547-083162094A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1089" y="4755340"/>
            <a:ext cx="1947437" cy="1947437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52B9EE6-F1CA-4C95-ABB5-AF67648E59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98262" y="1341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9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711" y="1146767"/>
            <a:ext cx="7603714" cy="57112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609" y="3572756"/>
            <a:ext cx="2165048" cy="15696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998" y="5101754"/>
            <a:ext cx="2298620" cy="1666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323" y="4244564"/>
            <a:ext cx="2364663" cy="171438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3003897" y="0"/>
            <a:ext cx="791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matin,  y a </a:t>
            </a:r>
            <a:r>
              <a:rPr lang="fr-FR" sz="6000" dirty="0">
                <a:solidFill>
                  <a:srgbClr val="FF0000"/>
                </a:solidFill>
              </a:rPr>
              <a:t>3  </a:t>
            </a:r>
            <a:r>
              <a:rPr lang="fr-FR" dirty="0"/>
              <a:t>                moutons dans l’enclos de la ferme.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49CF22C-0AF7-413D-8839-09289A799C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372" y="12204"/>
            <a:ext cx="1134563" cy="1134563"/>
          </a:xfrm>
          <a:prstGeom prst="rect">
            <a:avLst/>
          </a:prstGeom>
        </p:spPr>
      </p:pic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FBD683A-D5AE-42A5-AFC8-1F28849228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02099" y="480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07" y="2518118"/>
            <a:ext cx="5771893" cy="4335332"/>
          </a:xfrm>
          <a:prstGeom prst="rect">
            <a:avLst/>
          </a:prstGeom>
        </p:spPr>
      </p:pic>
      <p:pic>
        <p:nvPicPr>
          <p:cNvPr id="11" name="Image 10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CB0CB159-C61C-4A10-9EAE-1ED39EEE6D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1" y="105492"/>
            <a:ext cx="6214632" cy="38304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517" y="2192283"/>
            <a:ext cx="1659806" cy="120335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962857" y="4039453"/>
            <a:ext cx="526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3 moutons se sont sauvés jusqu’à la mare…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F73B83-FCA1-44BA-9731-D0642AD1C23B}"/>
              </a:ext>
            </a:extLst>
          </p:cNvPr>
          <p:cNvSpPr txBox="1"/>
          <p:nvPr/>
        </p:nvSpPr>
        <p:spPr>
          <a:xfrm>
            <a:off x="696465" y="4808831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C64726-3160-4D29-A4AB-5EB56A20D871}"/>
              </a:ext>
            </a:extLst>
          </p:cNvPr>
          <p:cNvSpPr txBox="1"/>
          <p:nvPr/>
        </p:nvSpPr>
        <p:spPr>
          <a:xfrm>
            <a:off x="6961472" y="405982"/>
            <a:ext cx="496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Combien de moutons reste-t-il dans l’enclos?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E42F0A-B6C5-42C1-BD99-477087818222}"/>
              </a:ext>
            </a:extLst>
          </p:cNvPr>
          <p:cNvSpPr txBox="1"/>
          <p:nvPr/>
        </p:nvSpPr>
        <p:spPr>
          <a:xfrm>
            <a:off x="10110534" y="834137"/>
            <a:ext cx="9530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0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92045CC-FE74-41E0-AC69-DBE34A0970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572" y="2385626"/>
            <a:ext cx="1659806" cy="1203359"/>
          </a:xfrm>
          <a:prstGeom prst="rect">
            <a:avLst/>
          </a:prstGeom>
        </p:spPr>
      </p:pic>
      <p:pic>
        <p:nvPicPr>
          <p:cNvPr id="18" name="Image 1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0593F2F-7518-431A-BD05-157B99B8D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5870" y="4685784"/>
            <a:ext cx="2008094" cy="20080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108C6D-A7D8-42ED-A5C8-21B99A7D33F9}"/>
              </a:ext>
            </a:extLst>
          </p:cNvPr>
          <p:cNvSpPr/>
          <p:nvPr/>
        </p:nvSpPr>
        <p:spPr>
          <a:xfrm>
            <a:off x="7939877" y="983490"/>
            <a:ext cx="1334125" cy="13264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823B9FB-6516-4CA5-AB27-108DB3A013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4184">
            <a:off x="2841726" y="935874"/>
            <a:ext cx="1659806" cy="1203359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C10C458-0BE1-42D6-A897-75894DDFC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0489" y="1252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3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393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Espace réservé du contenu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7E630C2-8543-4A4C-BE54-0213E7A5A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281" y="835015"/>
            <a:ext cx="2488873" cy="24888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79E5A99-4FAA-4516-985F-F2AD138AB4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3" y="3177281"/>
            <a:ext cx="3458223" cy="248887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6ED4FA8-3607-4B2F-8153-C578E0435C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002" y="4438939"/>
            <a:ext cx="2477460" cy="178302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5332DB8-C22B-4CE5-AE34-78C3418D37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597" y="3071813"/>
            <a:ext cx="2728535" cy="19637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9E549E1-1F7C-4947-A2B8-B72FF4EDA3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018" y="2569974"/>
            <a:ext cx="2226523" cy="160242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511A38-6365-4236-813B-41BFECF962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794" y="3825159"/>
            <a:ext cx="2226523" cy="160242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2D2809E-6A37-46AB-9406-2AD181BF0B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364" y="5081960"/>
            <a:ext cx="2226523" cy="1602422"/>
          </a:xfrm>
          <a:prstGeom prst="rect">
            <a:avLst/>
          </a:prstGeom>
        </p:spPr>
      </p:pic>
      <p:pic>
        <p:nvPicPr>
          <p:cNvPr id="28" name="Image 2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B714E34-E0BF-420F-A935-2975177C2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722" y="192995"/>
            <a:ext cx="2488873" cy="2488873"/>
          </a:xfrm>
          <a:prstGeom prst="rect">
            <a:avLst/>
          </a:prstGeom>
        </p:spPr>
      </p:pic>
      <p:pic>
        <p:nvPicPr>
          <p:cNvPr id="29" name="Image 2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A7713D9-1433-4A82-80F9-7890F1DC7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442" y="464757"/>
            <a:ext cx="2488873" cy="2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686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111</Words>
  <Application>Microsoft Office PowerPoint</Application>
  <PresentationFormat>Grand écran</PresentationFormat>
  <Paragraphs>21</Paragraphs>
  <Slides>10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Facette</vt:lpstr>
      <vt:lpstr>CONSTRUIRE LES PREMIERS OUTILS  POUR STRUCTURER SA PENSEE              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CONSTRUIRE LES PREMIERS OUTILS  POUR STRUCTURER SA PENSEE              PS</dc:title>
  <dc:creator>DaniellePro</dc:creator>
  <cp:lastModifiedBy>DaniellePro</cp:lastModifiedBy>
  <cp:revision>4</cp:revision>
  <dcterms:created xsi:type="dcterms:W3CDTF">2020-05-11T11:16:56Z</dcterms:created>
  <dcterms:modified xsi:type="dcterms:W3CDTF">2020-05-11T11:25:15Z</dcterms:modified>
</cp:coreProperties>
</file>