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95000" autoAdjust="0"/>
  </p:normalViewPr>
  <p:slideViewPr>
    <p:cSldViewPr>
      <p:cViewPr varScale="1">
        <p:scale>
          <a:sx n="72" d="100"/>
          <a:sy n="72" d="100"/>
        </p:scale>
        <p:origin x="498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92D05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12/05/2020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microsoft.com/office/2007/relationships/media" Target="../media/media19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1.png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s%3A%2F%2Fwww.rustica.fr%2Fanimaux%2Fchevres-nos-campagnes%2C9436.html&amp;psig=AOvVaw3AJZhoxh0sm0cEsHrPR24m&amp;ust=1588074588361000&amp;source=images&amp;cd=vfe&amp;ved=0CAIQjRxqFwoTCND0pYbFiOkCFQAAAAAdAAAAABAD" TargetMode="External"/><Relationship Id="rId4" Type="http://schemas.openxmlformats.org/officeDocument/2006/relationships/audio" Target="../media/media19.m4a"/><Relationship Id="rId9" Type="http://schemas.openxmlformats.org/officeDocument/2006/relationships/image" Target="../media/image19.jpe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jpeg"/><Relationship Id="rId3" Type="http://schemas.microsoft.com/office/2007/relationships/media" Target="../media/media21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hyperlink" Target="https://www.google.fr/url?sa=i&amp;url=https%3A%2F%2Fwww.rustica.fr%2Fanimaux%2Fchevres-nos-campagnes%2C9436.html&amp;psig=AOvVaw3AJZhoxh0sm0cEsHrPR24m&amp;ust=1588074588361000&amp;source=images&amp;cd=vfe&amp;ved=0CAIQjRxqFwoTCND0pYbFiOkCFQAAAAAdAAAAABAD" TargetMode="Externa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1.png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4" Type="http://schemas.openxmlformats.org/officeDocument/2006/relationships/audio" Target="../media/media21.m4a"/><Relationship Id="rId9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url=https%3A%2F%2Fwww.pieuvre.ca%2F2020%2F02%2F14%2Fscience-cheval-evolution-orteils%2F&amp;psig=AOvVaw3RCcOTEMThbzt0xjwKS_1g&amp;ust=1588074509866000&amp;source=images&amp;cd=vfe&amp;ved=0CAIQjRxqFwoTCOD7lNzEiOkCFQAAAAAdAAAAABAD" TargetMode="External"/><Relationship Id="rId13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11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3.m4a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url=https%3A%2F%2Fwww.pieuvre.ca%2F2020%2F02%2F14%2Fscience-cheval-evolution-orteils%2F&amp;psig=AOvVaw3RCcOTEMThbzt0xjwKS_1g&amp;ust=1588074509866000&amp;source=images&amp;cd=vfe&amp;ved=0CAIQjRxqFwoTCOD7lNzEiOkCFQAAAAAdAAAAABAD" TargetMode="External"/><Relationship Id="rId13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11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5.m4a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3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s%3A%2F%2Fnature-paca.blog4ever.com%2Fcochon&amp;psig=AOvVaw377fBCirPnz9N0sv_Chx1T&amp;ust=1588074656394000&amp;source=images&amp;cd=vfe&amp;ved=0CAIQjRxqFwoTCKiY_KPFiOkCFQAAAAAdAAAAABAI" TargetMode="External"/><Relationship Id="rId4" Type="http://schemas.openxmlformats.org/officeDocument/2006/relationships/audio" Target="../media/media7.m4a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3" Type="http://schemas.openxmlformats.org/officeDocument/2006/relationships/image" Target="../media/image6.png"/><Relationship Id="rId3" Type="http://schemas.microsoft.com/office/2007/relationships/media" Target="../media/media9.m4a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s%3A%2F%2Fnature-paca.blog4ever.com%2Fcochon&amp;psig=AOvVaw377fBCirPnz9N0sv_Chx1T&amp;ust=1588074656394000&amp;source=images&amp;cd=vfe&amp;ved=0CAIQjRxqFwoTCKiY_KPFiOkCFQAAAAAdAAAAABAI" TargetMode="External"/><Relationship Id="rId4" Type="http://schemas.openxmlformats.org/officeDocument/2006/relationships/audio" Target="../media/media9.m4a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google.fr/url?sa=i&amp;url=https%3A%2F%2Fwww.pieuvre.ca%2F2020%2F02%2F14%2Fscience-cheval-evolution-orteils%2F&amp;psig=AOvVaw3RCcOTEMThbzt0xjwKS_1g&amp;ust=1588074509866000&amp;source=images&amp;cd=vfe&amp;ved=0CAIQjRxqFwoTCOD7lNzEiOkCFQAAAAAdAAAAABAD" TargetMode="External"/><Relationship Id="rId3" Type="http://schemas.microsoft.com/office/2007/relationships/media" Target="../media/media11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image" Target="../media/image16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png"/><Relationship Id="rId11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audio" Target="../media/media11.m4a"/><Relationship Id="rId9" Type="http://schemas.openxmlformats.org/officeDocument/2006/relationships/hyperlink" Target="https://www.google.fr/url?sa=i&amp;url=https%3A%2F%2Fnature-paca.blog4ever.com%2Fcochon&amp;psig=AOvVaw377fBCirPnz9N0sv_Chx1T&amp;ust=1588074656394000&amp;source=images&amp;cd=vfe&amp;ved=0CAIQjRxqFwoTCKiY_KPFiOkCFQAAAAAdAAAAABAI" TargetMode="Externa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google.fr/url?sa=i&amp;url=https%3A%2F%2Fwww.pieuvre.ca%2F2020%2F02%2F14%2Fscience-cheval-evolution-orteils%2F&amp;psig=AOvVaw3RCcOTEMThbzt0xjwKS_1g&amp;ust=1588074509866000&amp;source=images&amp;cd=vfe&amp;ved=0CAIQjRxqFwoTCOD7lNzEiOkCFQAAAAAdAAAAABAD" TargetMode="External"/><Relationship Id="rId3" Type="http://schemas.microsoft.com/office/2007/relationships/media" Target="../media/media13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image" Target="../media/image16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audio" Target="../media/media13.m4a"/><Relationship Id="rId9" Type="http://schemas.openxmlformats.org/officeDocument/2006/relationships/hyperlink" Target="https://www.google.fr/url?sa=i&amp;url=https%3A%2F%2Fnature-paca.blog4ever.com%2Fcochon&amp;psig=AOvVaw377fBCirPnz9N0sv_Chx1T&amp;ust=1588074656394000&amp;source=images&amp;cd=vfe&amp;ved=0CAIQjRxqFwoTCKiY_KPFiOkCFQAAAAAdAAAAABAI" TargetMode="Externa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microsoft.com/office/2007/relationships/media" Target="../media/media15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image" Target="../media/image18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1.png"/><Relationship Id="rId11" Type="http://schemas.openxmlformats.org/officeDocument/2006/relationships/hyperlink" Target="https://www.google.fr/url?sa=i&amp;url=http%3A%2F%2Fwww.leparisien.fr%2Ffaits-divers%2Ftete-de-coq-arrachee-le-parquet-de-bayonne-poursuit-un-basque-pour-cruaute-13-08-2019-8133231.php&amp;psig=AOvVaw2Uc_ASFOqTLENe9skTfeEe&amp;ust=1588074773974000&amp;source=images&amp;cd=vfe&amp;ved=0CAIQjRxqFwoTCNiW9tvFiOkCFQAAAAAdAAAAABAI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4" Type="http://schemas.openxmlformats.org/officeDocument/2006/relationships/audio" Target="../media/media15.m4a"/><Relationship Id="rId9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microsoft.com/office/2007/relationships/media" Target="../media/media17.m4a"/><Relationship Id="rId7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12" Type="http://schemas.openxmlformats.org/officeDocument/2006/relationships/image" Target="../media/image18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1.png"/><Relationship Id="rId11" Type="http://schemas.openxmlformats.org/officeDocument/2006/relationships/hyperlink" Target="https://www.google.fr/url?sa=i&amp;url=http%3A%2F%2Fwww.leparisien.fr%2Ffaits-divers%2Ftete-de-coq-arrachee-le-parquet-de-bayonne-poursuit-un-basque-pour-cruaute-13-08-2019-8133231.php&amp;psig=AOvVaw2Uc_ASFOqTLENe9skTfeEe&amp;ust=1588074773974000&amp;source=images&amp;cd=vfe&amp;ved=0CAIQjRxqFwoTCNiW9tvFiOkCFQAAAAAdAAAAABAI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4" Type="http://schemas.openxmlformats.org/officeDocument/2006/relationships/audio" Target="../media/media17.m4a"/><Relationship Id="rId9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780" y="102954"/>
            <a:ext cx="11690449" cy="1933334"/>
          </a:xfrm>
        </p:spPr>
        <p:txBody>
          <a:bodyPr rtlCol="0">
            <a:norm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Bauernhoftiere</a:t>
            </a:r>
            <a:br>
              <a:rPr lang="fr-FR" dirty="0"/>
            </a:br>
            <a:r>
              <a:rPr lang="fr-FR" dirty="0"/>
              <a:t>                        </a:t>
            </a:r>
            <a:r>
              <a:rPr lang="fr-FR" dirty="0">
                <a:solidFill>
                  <a:srgbClr val="0070C0"/>
                </a:solidFill>
              </a:rPr>
              <a:t>Les animaux de la ferme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796" y="3083360"/>
            <a:ext cx="8686801" cy="2478816"/>
          </a:xfrm>
        </p:spPr>
        <p:txBody>
          <a:bodyPr rtlCol="0">
            <a:normAutofit/>
          </a:bodyPr>
          <a:lstStyle/>
          <a:p>
            <a:pPr rtl="0"/>
            <a:r>
              <a:rPr lang="fr-FR" sz="3200" b="1" dirty="0"/>
              <a:t>Welches Tier </a:t>
            </a:r>
            <a:r>
              <a:rPr lang="fr-FR" sz="3200" b="1" dirty="0" err="1"/>
              <a:t>fehlt</a:t>
            </a:r>
            <a:r>
              <a:rPr lang="fr-FR" sz="3200" b="1" dirty="0"/>
              <a:t>?</a:t>
            </a:r>
          </a:p>
          <a:p>
            <a:pPr rtl="0"/>
            <a:endParaRPr lang="fr-FR" sz="3200" b="1" dirty="0"/>
          </a:p>
          <a:p>
            <a:pPr rtl="0"/>
            <a:r>
              <a:rPr lang="fr-FR" sz="3200" b="1" dirty="0"/>
              <a:t>Quel animal manque?</a:t>
            </a:r>
          </a:p>
          <a:p>
            <a:pPr rtl="0"/>
            <a:endParaRPr lang="fr-FR" sz="3200" b="1" dirty="0"/>
          </a:p>
          <a:p>
            <a:pPr rtl="0"/>
            <a:r>
              <a:rPr lang="fr-FR" sz="3200" b="1" dirty="0"/>
              <a:t>PS/ MS</a:t>
            </a:r>
          </a:p>
          <a:p>
            <a:pPr rtl="0"/>
            <a:endParaRPr lang="fr-FR" sz="3200" b="1" dirty="0"/>
          </a:p>
          <a:p>
            <a:pPr rtl="0"/>
            <a:endParaRPr lang="fr-FR" sz="3200" b="1" dirty="0"/>
          </a:p>
          <a:p>
            <a:pPr rtl="0"/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54C8995-3B95-4C28-A29A-B715BE5C3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4412" y="548785"/>
            <a:ext cx="609600" cy="609600"/>
          </a:xfrm>
          <a:prstGeom prst="rect">
            <a:avLst/>
          </a:prstGeom>
        </p:spPr>
      </p:pic>
      <p:pic>
        <p:nvPicPr>
          <p:cNvPr id="8" name="Image 7" descr="Une image contenant herbe, extérieur, animal, mammifère&#10;&#10;Description générée automatiquement">
            <a:extLst>
              <a:ext uri="{FF2B5EF4-FFF2-40B4-BE49-F238E27FC236}">
                <a16:creationId xmlns:a16="http://schemas.microsoft.com/office/drawing/2014/main" id="{9575BC44-6DF9-4B40-A2E0-781C36BBC8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231" y="2036288"/>
            <a:ext cx="4572959" cy="45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261764" y="290195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Das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ist</a:t>
            </a:r>
            <a:r>
              <a:rPr lang="fr-FR" sz="4000" b="1" dirty="0">
                <a:solidFill>
                  <a:srgbClr val="FF0000"/>
                </a:solidFill>
              </a:rPr>
              <a:t> … ? </a:t>
            </a:r>
            <a:r>
              <a:rPr lang="fr-FR" sz="4000" b="1" dirty="0">
                <a:solidFill>
                  <a:srgbClr val="0070C0"/>
                </a:solidFill>
              </a:rPr>
              <a:t>C’est 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1" y="508518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53" y="3813743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298D79-3B6E-4D97-8015-67D143CAB8C9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2501" y="3198078"/>
            <a:ext cx="3607394" cy="281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Histoire et races de chèvres françaises">
            <a:hlinkClick r:id="rId10" tgtFrame="&quot;_blank&quot;"/>
            <a:extLst>
              <a:ext uri="{FF2B5EF4-FFF2-40B4-BE49-F238E27FC236}">
                <a16:creationId xmlns:a16="http://schemas.microsoft.com/office/drawing/2014/main" id="{B1DEEBDF-D0CC-4C9B-B0E9-FDCF75A169CA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326" y="3198078"/>
            <a:ext cx="3864595" cy="281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Oie — Wikipédia">
            <a:hlinkClick r:id="rId12" tgtFrame="&quot;_blank&quot;"/>
            <a:extLst>
              <a:ext uri="{FF2B5EF4-FFF2-40B4-BE49-F238E27FC236}">
                <a16:creationId xmlns:a16="http://schemas.microsoft.com/office/drawing/2014/main" id="{1AD047F9-AB2C-4568-8CAE-30B0CB10C0F3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094" y="2566898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0F1063A-B7E1-4F89-8EF8-AA75DF893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763" y="3995833"/>
            <a:ext cx="609600" cy="6096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0441AD5-E467-4148-8267-C8AA2DF125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7588" y="5261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90296" y="380456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Was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fehlt</a:t>
            </a:r>
            <a:r>
              <a:rPr lang="fr-FR" sz="4000" b="1" dirty="0">
                <a:solidFill>
                  <a:srgbClr val="FF0000"/>
                </a:solidFill>
              </a:rPr>
              <a:t>… ? </a:t>
            </a:r>
            <a:r>
              <a:rPr lang="fr-FR" sz="4000" b="1" dirty="0">
                <a:solidFill>
                  <a:srgbClr val="0070C0"/>
                </a:solidFill>
              </a:rPr>
              <a:t>Qui manque…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" y="497613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9" y="3747966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Oie — Wikipédia">
            <a:hlinkClick r:id="rId9" tgtFrame="&quot;_blank&quot;"/>
            <a:extLst>
              <a:ext uri="{FF2B5EF4-FFF2-40B4-BE49-F238E27FC236}">
                <a16:creationId xmlns:a16="http://schemas.microsoft.com/office/drawing/2014/main" id="{6E094B0B-6C08-409D-A0F4-871FC2B4FA28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0224" y="2482841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AACD72-5661-4F4C-AA93-515F5DAA7482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287" y="3149627"/>
            <a:ext cx="3579974" cy="2789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Histoire et races de chèvres françaises">
            <a:hlinkClick r:id="rId12" tgtFrame="&quot;_blank&quot;"/>
            <a:extLst>
              <a:ext uri="{FF2B5EF4-FFF2-40B4-BE49-F238E27FC236}">
                <a16:creationId xmlns:a16="http://schemas.microsoft.com/office/drawing/2014/main" id="{5411947D-5929-4C6E-963F-A8B5490D6D22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612" y="3149627"/>
            <a:ext cx="3864595" cy="281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C233356-DF81-4407-B408-2CAF71342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5034" y="3934681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8A9BB09-0041-410A-9F30-3AF97A9281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3620" y="515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7A6F67-ACFC-4815-AA8A-22B8DC724EE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7526" y="3446852"/>
            <a:ext cx="3024336" cy="247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28399" y="598929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Das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ist</a:t>
            </a:r>
            <a:r>
              <a:rPr lang="fr-FR" sz="4000" b="1" dirty="0">
                <a:solidFill>
                  <a:srgbClr val="FF0000"/>
                </a:solidFill>
              </a:rPr>
              <a:t> … ? </a:t>
            </a:r>
            <a:r>
              <a:rPr lang="fr-FR" sz="4000" b="1" dirty="0">
                <a:solidFill>
                  <a:srgbClr val="0070C0"/>
                </a:solidFill>
              </a:rPr>
              <a:t>C’est 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  <a:p>
            <a:r>
              <a:rPr lang="fr-FR" sz="2400" b="1" dirty="0"/>
              <a:t>Répète d’abord les noms des animaux. </a:t>
            </a:r>
          </a:p>
          <a:p>
            <a:r>
              <a:rPr lang="fr-FR" sz="2400" b="1" dirty="0"/>
              <a:t>Repère leurs places…  </a:t>
            </a:r>
          </a:p>
          <a:p>
            <a:r>
              <a:rPr lang="fr-FR" sz="2400" b="1" dirty="0"/>
              <a:t>L’un d’entre eux va disparaître, tu devras le retrouver et dire son nom en allemand et en français!          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65BBAC-8F13-48C3-A0B8-43A18CEA809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739" y="3468363"/>
            <a:ext cx="2908687" cy="247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Le cheval aux cinq orteils - Pieuvre.ca">
            <a:hlinkClick r:id="rId8" tgtFrame="&quot;_blank&quot;"/>
            <a:extLst>
              <a:ext uri="{FF2B5EF4-FFF2-40B4-BE49-F238E27FC236}">
                <a16:creationId xmlns:a16="http://schemas.microsoft.com/office/drawing/2014/main" id="{2E5E90B0-51B3-4DBF-BD9C-E389355FBAC0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55" y="3468363"/>
            <a:ext cx="2736304" cy="247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" y="5704286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11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4467858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7BC6A8E-BE9F-430C-B2DF-302E51F93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8399" y="4682138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B3B4DF-E16F-445B-AE02-49C47E127C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8399" y="5938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7A6F67-ACFC-4815-AA8A-22B8DC724EE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9077" y="3468363"/>
            <a:ext cx="3024336" cy="247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90296" y="380456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Was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fehlt</a:t>
            </a:r>
            <a:r>
              <a:rPr lang="fr-FR" sz="4000" b="1" dirty="0">
                <a:solidFill>
                  <a:srgbClr val="FF0000"/>
                </a:solidFill>
              </a:rPr>
              <a:t>… ? </a:t>
            </a:r>
            <a:r>
              <a:rPr lang="fr-FR" sz="4000" b="1" dirty="0">
                <a:solidFill>
                  <a:srgbClr val="0070C0"/>
                </a:solidFill>
              </a:rPr>
              <a:t>Qui manque…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65BBAC-8F13-48C3-A0B8-43A18CEA809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739" y="3468363"/>
            <a:ext cx="2908687" cy="247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Le cheval aux cinq orteils - Pieuvre.ca">
            <a:hlinkClick r:id="rId8" tgtFrame="&quot;_blank&quot;"/>
            <a:extLst>
              <a:ext uri="{FF2B5EF4-FFF2-40B4-BE49-F238E27FC236}">
                <a16:creationId xmlns:a16="http://schemas.microsoft.com/office/drawing/2014/main" id="{2E5E90B0-51B3-4DBF-BD9C-E389355FBAC0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55" y="3468363"/>
            <a:ext cx="2736304" cy="247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" y="497613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11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9" y="3747966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2ED8A26-98B8-4F32-80DC-B8F15FBF4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3620" y="3908420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2A2AC71-C2E7-4436-B153-8A9407D00F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957" y="515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10115" y="611191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Das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ist</a:t>
            </a:r>
            <a:r>
              <a:rPr lang="fr-FR" sz="4000" b="1" dirty="0">
                <a:solidFill>
                  <a:srgbClr val="FF0000"/>
                </a:solidFill>
              </a:rPr>
              <a:t> … ? </a:t>
            </a:r>
            <a:r>
              <a:rPr lang="fr-FR" sz="4000" b="1" dirty="0">
                <a:solidFill>
                  <a:srgbClr val="0070C0"/>
                </a:solidFill>
              </a:rPr>
              <a:t>C’est 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  <a:p>
            <a:r>
              <a:rPr lang="fr-FR" sz="2400" b="1" dirty="0"/>
              <a:t>Répète d’abord les noms des animaux. </a:t>
            </a:r>
          </a:p>
          <a:p>
            <a:r>
              <a:rPr lang="fr-FR" sz="2400" b="1" dirty="0"/>
              <a:t>Repère leurs places…  </a:t>
            </a:r>
          </a:p>
          <a:p>
            <a:r>
              <a:rPr lang="fr-FR" sz="2400" b="1" dirty="0"/>
              <a:t>L’un d’entre eux va disparaître, tu devras le retrouver et dire son nom en allemand et en français!          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65BBAC-8F13-48C3-A0B8-43A18CEA809B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391" y="3665863"/>
            <a:ext cx="2969287" cy="2519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1" y="508518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8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53" y="3813743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ochon - Faune sauvage ; Flore de nos montagnes; la mer">
            <a:hlinkClick r:id="rId10" tgtFrame="&quot;_blank&quot;"/>
            <a:extLst>
              <a:ext uri="{FF2B5EF4-FFF2-40B4-BE49-F238E27FC236}">
                <a16:creationId xmlns:a16="http://schemas.microsoft.com/office/drawing/2014/main" id="{D6A2164E-70F6-4056-85B6-844069CCDB47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45" y="3690488"/>
            <a:ext cx="3444145" cy="247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B302C53-07D9-442B-B4E1-A24CA54B0D96}"/>
              </a:ext>
            </a:extLst>
          </p:cNvPr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1278" y="3659528"/>
            <a:ext cx="3449148" cy="255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7663895-B712-4639-92B2-445A8EFCA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2766" y="3969712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BB9109D-2CDD-4D2D-8CE3-36C94D30D4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1531" y="5261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90296" y="380456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Was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fehlt</a:t>
            </a:r>
            <a:r>
              <a:rPr lang="fr-FR" sz="4000" b="1" dirty="0">
                <a:solidFill>
                  <a:srgbClr val="FF0000"/>
                </a:solidFill>
              </a:rPr>
              <a:t>… ? </a:t>
            </a:r>
            <a:r>
              <a:rPr lang="fr-FR" sz="4000" b="1" dirty="0">
                <a:solidFill>
                  <a:srgbClr val="0070C0"/>
                </a:solidFill>
              </a:rPr>
              <a:t>Qui manque…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65BBAC-8F13-48C3-A0B8-43A18CEA809B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4299" y="3383830"/>
            <a:ext cx="2908687" cy="247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" y="497613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8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9" y="3747966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ochon - Faune sauvage ; Flore de nos montagnes; la mer">
            <a:hlinkClick r:id="rId10" tgtFrame="&quot;_blank&quot;"/>
            <a:extLst>
              <a:ext uri="{FF2B5EF4-FFF2-40B4-BE49-F238E27FC236}">
                <a16:creationId xmlns:a16="http://schemas.microsoft.com/office/drawing/2014/main" id="{5ECBAAEA-80A5-4E66-8C5C-4079B71D7A12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465" y="3401904"/>
            <a:ext cx="3444145" cy="247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0D63165-E6A2-484E-B7FF-F98396F48805}"/>
              </a:ext>
            </a:extLst>
          </p:cNvPr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8622" y="3385290"/>
            <a:ext cx="3449148" cy="255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0DD4147-3505-4D7A-9144-45C6510AC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034" y="390842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2A9146B-E162-4020-9EB5-2185A2B8A2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3620" y="515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6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41784" y="614748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Das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ist</a:t>
            </a:r>
            <a:r>
              <a:rPr lang="fr-FR" sz="4000" b="1" dirty="0">
                <a:solidFill>
                  <a:srgbClr val="FF0000"/>
                </a:solidFill>
              </a:rPr>
              <a:t> … ? </a:t>
            </a:r>
            <a:r>
              <a:rPr lang="fr-FR" sz="4000" b="1" dirty="0">
                <a:solidFill>
                  <a:srgbClr val="0070C0"/>
                </a:solidFill>
              </a:rPr>
              <a:t>C’est 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  <a:p>
            <a:r>
              <a:rPr lang="fr-FR" sz="2400" b="1" dirty="0"/>
              <a:t>Répète d’abord les noms des animaux. </a:t>
            </a:r>
          </a:p>
          <a:p>
            <a:r>
              <a:rPr lang="fr-FR" sz="2400" b="1" dirty="0"/>
              <a:t>Repère leurs places…  </a:t>
            </a:r>
          </a:p>
          <a:p>
            <a:r>
              <a:rPr lang="fr-FR" sz="2400" b="1" dirty="0"/>
              <a:t>L’un d’entre eux va disparaître, tu devras le retrouver et dire son nom en allemand et en français!                          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1" y="508518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53" y="3813743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ochon - Faune sauvage ; Flore de nos montagnes; la mer">
            <a:hlinkClick r:id="rId9" tgtFrame="&quot;_blank&quot;"/>
            <a:extLst>
              <a:ext uri="{FF2B5EF4-FFF2-40B4-BE49-F238E27FC236}">
                <a16:creationId xmlns:a16="http://schemas.microsoft.com/office/drawing/2014/main" id="{D6A2164E-70F6-4056-85B6-844069CCDB47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621" y="3659528"/>
            <a:ext cx="3444145" cy="247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Oie — Wikipédia">
            <a:hlinkClick r:id="rId11" tgtFrame="&quot;_blank&quot;"/>
            <a:extLst>
              <a:ext uri="{FF2B5EF4-FFF2-40B4-BE49-F238E27FC236}">
                <a16:creationId xmlns:a16="http://schemas.microsoft.com/office/drawing/2014/main" id="{43EBDB56-3C5B-4081-AE9A-4C983A23C54B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292" y="3086718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Le cheval aux cinq orteils - Pieuvre.ca">
            <a:hlinkClick r:id="rId13" tgtFrame="&quot;_blank&quot;"/>
            <a:extLst>
              <a:ext uri="{FF2B5EF4-FFF2-40B4-BE49-F238E27FC236}">
                <a16:creationId xmlns:a16="http://schemas.microsoft.com/office/drawing/2014/main" id="{6EBC408E-19A1-470D-BD6A-F1C326FA3F8B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083" y="3598321"/>
            <a:ext cx="3498120" cy="25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A8AF33-9412-48E1-B109-93324B585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4547" y="4003716"/>
            <a:ext cx="609600" cy="6096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B1A36CE-8ABB-4EE8-805D-AC6735950C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0378" y="5261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90296" y="380456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Was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fehlt</a:t>
            </a:r>
            <a:r>
              <a:rPr lang="fr-FR" sz="4000" b="1" dirty="0">
                <a:solidFill>
                  <a:srgbClr val="FF0000"/>
                </a:solidFill>
              </a:rPr>
              <a:t>… ? </a:t>
            </a:r>
            <a:r>
              <a:rPr lang="fr-FR" sz="4000" b="1" dirty="0">
                <a:solidFill>
                  <a:srgbClr val="0070C0"/>
                </a:solidFill>
              </a:rPr>
              <a:t>Qui manque…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" y="497613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9" y="3747966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ochon - Faune sauvage ; Flore de nos montagnes; la mer">
            <a:hlinkClick r:id="rId9" tgtFrame="&quot;_blank&quot;"/>
            <a:extLst>
              <a:ext uri="{FF2B5EF4-FFF2-40B4-BE49-F238E27FC236}">
                <a16:creationId xmlns:a16="http://schemas.microsoft.com/office/drawing/2014/main" id="{5ECBAAEA-80A5-4E66-8C5C-4079B71D7A12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354" y="3472799"/>
            <a:ext cx="3444145" cy="247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Oie — Wikipédia">
            <a:hlinkClick r:id="rId11" tgtFrame="&quot;_blank&quot;"/>
            <a:extLst>
              <a:ext uri="{FF2B5EF4-FFF2-40B4-BE49-F238E27FC236}">
                <a16:creationId xmlns:a16="http://schemas.microsoft.com/office/drawing/2014/main" id="{6E094B0B-6C08-409D-A0F4-871FC2B4FA28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097" y="2468191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Le cheval aux cinq orteils - Pieuvre.ca">
            <a:hlinkClick r:id="rId13" tgtFrame="&quot;_blank&quot;"/>
            <a:extLst>
              <a:ext uri="{FF2B5EF4-FFF2-40B4-BE49-F238E27FC236}">
                <a16:creationId xmlns:a16="http://schemas.microsoft.com/office/drawing/2014/main" id="{278AF81A-0352-4854-B361-BAB2166D7AF2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155" y="3429000"/>
            <a:ext cx="3498120" cy="25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A2B4F4F-C17B-498A-96BC-F4BF4DFAC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8169" y="3908420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CA694AC-A690-42EA-A24A-0A53EBE829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5034" y="515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261764" y="290195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Das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ist</a:t>
            </a:r>
            <a:r>
              <a:rPr lang="fr-FR" sz="4000" b="1" dirty="0">
                <a:solidFill>
                  <a:srgbClr val="FF0000"/>
                </a:solidFill>
              </a:rPr>
              <a:t> … ? </a:t>
            </a:r>
            <a:r>
              <a:rPr lang="fr-FR" sz="4000" b="1" dirty="0">
                <a:solidFill>
                  <a:srgbClr val="0070C0"/>
                </a:solidFill>
              </a:rPr>
              <a:t>C’est 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1" y="508518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53" y="3813743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Oie — Wikipédia">
            <a:hlinkClick r:id="rId9" tgtFrame="&quot;_blank&quot;"/>
            <a:extLst>
              <a:ext uri="{FF2B5EF4-FFF2-40B4-BE49-F238E27FC236}">
                <a16:creationId xmlns:a16="http://schemas.microsoft.com/office/drawing/2014/main" id="{43EBDB56-3C5B-4081-AE9A-4C983A23C54B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565" y="2462195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11" tgtFrame="&quot;_blank&quot;"/>
            <a:extLst>
              <a:ext uri="{FF2B5EF4-FFF2-40B4-BE49-F238E27FC236}">
                <a16:creationId xmlns:a16="http://schemas.microsoft.com/office/drawing/2014/main" id="{B61E1C4F-3582-40DB-96D1-D79F9660E4C0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126" y="3261201"/>
            <a:ext cx="3324136" cy="265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298D79-3B6E-4D97-8015-67D143CAB8C9}"/>
              </a:ext>
            </a:extLst>
          </p:cNvPr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8622" y="3385290"/>
            <a:ext cx="3449148" cy="255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6368D0F-56C4-4FB6-9090-9E422A1F0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6928" y="3978873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5016E05-BC99-44D7-8067-1FAE30927E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6928" y="5261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490296" y="380456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</a:rPr>
              <a:t>Was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fehlt</a:t>
            </a:r>
            <a:r>
              <a:rPr lang="fr-FR" sz="4000" b="1" dirty="0">
                <a:solidFill>
                  <a:srgbClr val="FF0000"/>
                </a:solidFill>
              </a:rPr>
              <a:t>… ? </a:t>
            </a:r>
            <a:r>
              <a:rPr lang="fr-FR" sz="4000" b="1" dirty="0">
                <a:solidFill>
                  <a:srgbClr val="0070C0"/>
                </a:solidFill>
              </a:rPr>
              <a:t>Qui manque…</a:t>
            </a:r>
            <a:r>
              <a:rPr lang="fr-FR" sz="4000" b="1" dirty="0"/>
              <a:t>  </a:t>
            </a:r>
            <a:r>
              <a:rPr lang="fr-FR" sz="4000" b="1" dirty="0">
                <a:solidFill>
                  <a:srgbClr val="0070C0"/>
                </a:solidFill>
              </a:rPr>
              <a:t>?</a:t>
            </a:r>
          </a:p>
          <a:p>
            <a:endParaRPr lang="fr-FR" sz="2400" b="1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8DA1B4-C333-4426-93DB-D7FD52C8A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" y="4976134"/>
            <a:ext cx="1283734" cy="962801"/>
          </a:xfrm>
          <a:prstGeom prst="rect">
            <a:avLst/>
          </a:prstGeom>
        </p:spPr>
      </p:pic>
      <p:pic>
        <p:nvPicPr>
          <p:cNvPr id="14" name="Picture 2" descr="Crédits Photos - ECURIE DE LA LICORNE AILEE">
            <a:hlinkClick r:id="rId7"/>
            <a:extLst>
              <a:ext uri="{FF2B5EF4-FFF2-40B4-BE49-F238E27FC236}">
                <a16:creationId xmlns:a16="http://schemas.microsoft.com/office/drawing/2014/main" id="{B19E0B63-5C37-4C3E-90F1-5F6CD89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9" y="3747966"/>
            <a:ext cx="942871" cy="9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Oie — Wikipédia">
            <a:hlinkClick r:id="rId9" tgtFrame="&quot;_blank&quot;"/>
            <a:extLst>
              <a:ext uri="{FF2B5EF4-FFF2-40B4-BE49-F238E27FC236}">
                <a16:creationId xmlns:a16="http://schemas.microsoft.com/office/drawing/2014/main" id="{6E094B0B-6C08-409D-A0F4-871FC2B4FA28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097" y="2468191"/>
            <a:ext cx="2606460" cy="34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11" tgtFrame="&quot;_blank&quot;"/>
            <a:extLst>
              <a:ext uri="{FF2B5EF4-FFF2-40B4-BE49-F238E27FC236}">
                <a16:creationId xmlns:a16="http://schemas.microsoft.com/office/drawing/2014/main" id="{1F52A59D-B618-495F-968C-93CD75A3936F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739" y="3282447"/>
            <a:ext cx="3324136" cy="265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AACD72-5661-4F4C-AA93-515F5DAA7482}"/>
              </a:ext>
            </a:extLst>
          </p:cNvPr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8622" y="3385290"/>
            <a:ext cx="3449148" cy="255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B9C22F4-B916-4BE8-A471-D2DDCB4FE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481" y="390842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A0B574E-62E4-4B43-9AB6-0E86C9F45A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0403" y="515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au ton terreux (grand écran)</Template>
  <TotalTime>177</TotalTime>
  <Words>188</Words>
  <Application>Microsoft Office PowerPoint</Application>
  <PresentationFormat>Personnalisé</PresentationFormat>
  <Paragraphs>30</Paragraphs>
  <Slides>11</Slides>
  <Notes>1</Notes>
  <HiddenSlides>0</HiddenSlides>
  <MMClips>21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Corbel</vt:lpstr>
      <vt:lpstr>Ton terreux 16:9</vt:lpstr>
      <vt:lpstr>Bauernhoftiere                         Les animaux de la ferme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Bauernhoftiere  Les animaux de la ferme</dc:title>
  <dc:creator>DaniellePro</dc:creator>
  <cp:lastModifiedBy>DaniellePro</cp:lastModifiedBy>
  <cp:revision>43</cp:revision>
  <dcterms:created xsi:type="dcterms:W3CDTF">2020-04-27T12:34:36Z</dcterms:created>
  <dcterms:modified xsi:type="dcterms:W3CDTF">2020-05-12T06:33:17Z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