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69" r:id="rId4"/>
    <p:sldId id="270" r:id="rId5"/>
    <p:sldId id="271" r:id="rId6"/>
    <p:sldId id="258" r:id="rId7"/>
    <p:sldId id="272" r:id="rId8"/>
    <p:sldId id="273" r:id="rId9"/>
    <p:sldId id="274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8A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4" autoAdjust="0"/>
    <p:restoredTop sz="84972" autoAdjust="0"/>
  </p:normalViewPr>
  <p:slideViewPr>
    <p:cSldViewPr snapToGrid="0" snapToObjects="1">
      <p:cViewPr varScale="1">
        <p:scale>
          <a:sx n="61" d="100"/>
          <a:sy n="61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FE5354-05E0-46BC-8B69-6B584BC5E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DE58F-3300-4524-B39E-3DA9A2E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8FFF-8AF4-4240-A895-25BACA83E6A4}" type="datetimeFigureOut">
              <a:rPr lang="fr-FR" smtClean="0"/>
              <a:t>26/05/2020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E4F502-E7FD-4C97-AAE4-FA85B6584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DF8A4-3C1C-48C4-BE84-31FC3F76A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5C79-B110-4F46-9BB0-2EC98D6D8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63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AE4D-D12F-45A4-9F8C-D85172F2B2DB}" type="datetimeFigureOut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4EE0-9EB0-4A7C-825C-0DE53315F81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8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86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4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84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9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64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6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57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50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E078-19A3-4902-83FB-669BDA8F96ED}" type="datetime1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4EBDA2-BD55-47BD-AE60-A4CC480BA42D}" type="datetime1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781878" y="3032814"/>
            <a:ext cx="1091979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sz="3200" b="1" dirty="0">
                <a:latin typeface="+mj-lt"/>
                <a:cs typeface="Aharoni" panose="02010803020104030203" pitchFamily="2" charset="-79"/>
              </a:rPr>
              <a:t>PS</a:t>
            </a:r>
            <a:r>
              <a:rPr lang="fr-FR" sz="3200" dirty="0">
                <a:latin typeface="+mj-lt"/>
                <a:cs typeface="Aharoni" panose="02010803020104030203" pitchFamily="2" charset="-79"/>
              </a:rPr>
              <a:t>: </a:t>
            </a:r>
            <a:r>
              <a:rPr lang="fr-FR" sz="3200" i="1" dirty="0">
                <a:latin typeface="+mj-lt"/>
                <a:cs typeface="Aharoni" panose="02010803020104030203" pitchFamily="2" charset="-79"/>
              </a:rPr>
              <a:t>Structurer sa pensée</a:t>
            </a:r>
            <a:endParaRPr lang="fr-FR" sz="3200" dirty="0">
              <a:latin typeface="+mj-lt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cs typeface="Aharoni" panose="02010803020104030203" pitchFamily="2" charset="-79"/>
              </a:rPr>
              <a:t>Dénombrer =&gt;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cs typeface="Aharoni" panose="02010803020104030203" pitchFamily="2" charset="-79"/>
              </a:rPr>
              <a:t>Associer un chiffre oral au nombre</a:t>
            </a: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82B497F-271A-4448-A44C-8916A9A0C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-754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5A86B8-5B66-421C-81A7-6E6C60BEC7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15" y="4872315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AF41AE-C4AE-47DF-A912-4900950B06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859" y="3953544"/>
            <a:ext cx="1322738" cy="129628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84CA5BB-9E0E-4071-B15B-F008DE850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1391" y="744566"/>
            <a:ext cx="609600" cy="609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2E5D55-8C80-4FA9-B232-265AE0D1CE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5509" y="3649185"/>
            <a:ext cx="1905000" cy="19050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1AF6A7C-E8EE-417B-BF5D-C472E03520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4234" y="-641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15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A2BE4-8093-4982-913C-E3E705A51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89" y="3429000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8A3831-B1A0-45AE-A5E8-2729F02AD2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75" y="4253684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313E00-34EC-46FE-B49D-D0834DB0BB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62" y="4906486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8F7432-45E3-45F8-9546-A13D50BC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112160" y="3429000"/>
            <a:ext cx="2364828" cy="236482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629DD17-378D-4E22-B4D4-9727CB4C1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75092" y="-634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6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FA69D6-EE14-474B-ADB0-BA2EF172BB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918" y="3634278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2C3F9A-F8A0-45C3-8D7E-5C7F6E04B3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57" y="5249827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6B63B9-47EA-4F37-98D1-3169664A6F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57" y="3634278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DDCABF-A61E-4AC4-B6C2-0B4F1DAEC5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744" y="5249827"/>
            <a:ext cx="1322738" cy="1296283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2CD1CFB-E635-45E9-9D1B-F627CFD3F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008" y="3967609"/>
            <a:ext cx="1905000" cy="19050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3CE178F-3922-47D8-A14B-C3E21612E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78110" y="-712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4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838122" y="3429000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280991" y="4101548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61062B5-531F-46DF-A8AB-240C349A5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880" y="3382993"/>
            <a:ext cx="2266121" cy="2266121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8CD738F-07CA-421C-9A3C-1F9ECCFB8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9548" y="-666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4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3889512" y="4890052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280991" y="4101548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8A57E4-62E9-4FE0-AD72-E1FE18D52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885583" y="3422716"/>
            <a:ext cx="2364828" cy="2364828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1076786-ECC9-4434-8DB6-71BD83506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75092" y="-634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6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8739808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6513443" y="49430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Cœur 6">
            <a:extLst>
              <a:ext uri="{FF2B5EF4-FFF2-40B4-BE49-F238E27FC236}">
                <a16:creationId xmlns:a16="http://schemas.microsoft.com/office/drawing/2014/main" id="{B745EF96-FF6C-4AB3-A46C-184FD2441A9B}"/>
              </a:ext>
            </a:extLst>
          </p:cNvPr>
          <p:cNvSpPr/>
          <p:nvPr/>
        </p:nvSpPr>
        <p:spPr>
          <a:xfrm>
            <a:off x="8739808" y="4943060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734F1A-0116-41A2-815E-831B9EA8F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822" y="3990561"/>
            <a:ext cx="1905000" cy="19050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DB019B7-5C55-4596-AF13-13899C81F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78110" y="-712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4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532782" y="4157549"/>
            <a:ext cx="1663148" cy="1557130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B41110-96D0-4268-992E-885CCCE2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210" y="3571554"/>
            <a:ext cx="2143125" cy="2143125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F684F3-B608-45BE-9748-2613497BE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7971" y="-764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1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253DEAA-E2F4-409F-A176-2B78D2F44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2083" y="-787725"/>
            <a:ext cx="609600" cy="609600"/>
          </a:xfrm>
          <a:prstGeom prst="rect">
            <a:avLst/>
          </a:prstGeom>
        </p:spPr>
      </p:pic>
      <p:pic>
        <p:nvPicPr>
          <p:cNvPr id="6" name="Image 5" descr="Une image contenant miroir&#10;&#10;Description générée automatiquement">
            <a:extLst>
              <a:ext uri="{FF2B5EF4-FFF2-40B4-BE49-F238E27FC236}">
                <a16:creationId xmlns:a16="http://schemas.microsoft.com/office/drawing/2014/main" id="{B29EEA49-4957-4081-92F2-E8E2324A5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061"/>
          <a:stretch/>
        </p:blipFill>
        <p:spPr>
          <a:xfrm>
            <a:off x="7551683" y="3268010"/>
            <a:ext cx="2571750" cy="3166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D86F60-5DA8-4520-B8FB-983A2A6FE4E5}"/>
              </a:ext>
            </a:extLst>
          </p:cNvPr>
          <p:cNvSpPr/>
          <p:nvPr/>
        </p:nvSpPr>
        <p:spPr>
          <a:xfrm>
            <a:off x="4162097" y="4130566"/>
            <a:ext cx="2128344" cy="19706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7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76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94529" id="{7042F78C-964F-4982-A33B-27167F46F00F}" vid="{54929534-EC5C-4DF6-A098-C212569871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77</Words>
  <Application>Microsoft Office PowerPoint</Application>
  <PresentationFormat>Grand écran</PresentationFormat>
  <Paragraphs>23</Paragraphs>
  <Slides>9</Slides>
  <Notes>9</Notes>
  <HiddenSlides>0</HiddenSlides>
  <MMClips>10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Aharoni</vt:lpstr>
      <vt:lpstr>Amandine</vt:lpstr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2020-05-13T11:12:21Z</dcterms:created>
  <dcterms:modified xsi:type="dcterms:W3CDTF">2020-05-26T06:55:40Z</dcterms:modified>
  <cp:category/>
</cp:coreProperties>
</file>