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9BE"/>
    <a:srgbClr val="F333C1"/>
    <a:srgbClr val="562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77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1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7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66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0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5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30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4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0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3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2.xml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5" Type="http://schemas.microsoft.com/office/2007/relationships/media" Target="../media/media10.m4a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5FD74-C1B1-4EE2-9D02-4969CFD4E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1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DABD35-0DDE-42E9-A478-C6D6A7533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3" y="682410"/>
            <a:ext cx="7743755" cy="1035933"/>
          </a:xfrm>
        </p:spPr>
        <p:txBody>
          <a:bodyPr anchor="b">
            <a:noAutofit/>
          </a:bodyPr>
          <a:lstStyle/>
          <a:p>
            <a:pPr algn="l"/>
            <a:r>
              <a:rPr lang="fr-FR" sz="6600" dirty="0" err="1">
                <a:solidFill>
                  <a:srgbClr val="FF0000"/>
                </a:solidFill>
              </a:rPr>
              <a:t>Farben</a:t>
            </a:r>
            <a:r>
              <a:rPr lang="fr-FR" sz="6600" dirty="0"/>
              <a:t> </a:t>
            </a:r>
            <a:r>
              <a:rPr lang="fr-FR" sz="6600" dirty="0" err="1">
                <a:solidFill>
                  <a:srgbClr val="7030A0"/>
                </a:solidFill>
              </a:rPr>
              <a:t>und</a:t>
            </a:r>
            <a:r>
              <a:rPr lang="fr-FR" sz="6600" dirty="0"/>
              <a:t> </a:t>
            </a:r>
            <a:r>
              <a:rPr lang="fr-FR" sz="6600" dirty="0">
                <a:solidFill>
                  <a:srgbClr val="0070C0"/>
                </a:solidFill>
              </a:rPr>
              <a:t>Formen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5EDA67-6E60-45C5-B8BA-72F0AB890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223" y="5864413"/>
            <a:ext cx="1867655" cy="549639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bg1"/>
                </a:solidFill>
              </a:rPr>
              <a:t>PS/ MS</a:t>
            </a: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4D8A4A5-2141-4666-BAA5-7A7D87CA1E7B}"/>
              </a:ext>
            </a:extLst>
          </p:cNvPr>
          <p:cNvSpPr/>
          <p:nvPr/>
        </p:nvSpPr>
        <p:spPr>
          <a:xfrm>
            <a:off x="6203804" y="4028662"/>
            <a:ext cx="1285460" cy="11926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D8F22B2-11AB-4523-926A-910F9DD29BA3}"/>
              </a:ext>
            </a:extLst>
          </p:cNvPr>
          <p:cNvSpPr/>
          <p:nvPr/>
        </p:nvSpPr>
        <p:spPr>
          <a:xfrm>
            <a:off x="727073" y="2114793"/>
            <a:ext cx="1736035" cy="1669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EA35C-057A-4A8F-A0ED-801BC2C3798E}"/>
              </a:ext>
            </a:extLst>
          </p:cNvPr>
          <p:cNvSpPr/>
          <p:nvPr/>
        </p:nvSpPr>
        <p:spPr>
          <a:xfrm>
            <a:off x="9448800" y="3684104"/>
            <a:ext cx="1550504" cy="1537253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F4E81-5F9B-4F56-8EF9-4B337A3269FB}"/>
              </a:ext>
            </a:extLst>
          </p:cNvPr>
          <p:cNvSpPr/>
          <p:nvPr/>
        </p:nvSpPr>
        <p:spPr>
          <a:xfrm>
            <a:off x="6357472" y="2239612"/>
            <a:ext cx="2663687" cy="8746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5FAA39B8-A7F7-41CE-86DF-97BF7BBC5A7A}"/>
              </a:ext>
            </a:extLst>
          </p:cNvPr>
          <p:cNvSpPr/>
          <p:nvPr/>
        </p:nvSpPr>
        <p:spPr>
          <a:xfrm>
            <a:off x="2463108" y="3936098"/>
            <a:ext cx="1643270" cy="1792357"/>
          </a:xfrm>
          <a:prstGeom prst="heart">
            <a:avLst/>
          </a:prstGeom>
          <a:solidFill>
            <a:srgbClr val="56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E6FDAB0-F21D-476F-84ED-AF13ACEEB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9315" y="-808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69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/>
              <a:t>Welche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verschwunden</a:t>
            </a:r>
            <a:r>
              <a:rPr lang="fr-FR" dirty="0"/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3B94EEF-B0F7-41CE-9B92-1E70D52BF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8714" y="-676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8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/>
              <a:t>Welche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verschwunden</a:t>
            </a:r>
            <a:r>
              <a:rPr lang="fr-FR" dirty="0"/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0B11B16-0C15-4662-938F-0818BF5A1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/>
              <a:t>Welche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verschwunden</a:t>
            </a:r>
            <a:r>
              <a:rPr lang="fr-FR" dirty="0"/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560368" y="2005368"/>
            <a:ext cx="1519311" cy="1445455"/>
          </a:xfrm>
          <a:prstGeom prst="ellips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5620967-26B1-4EF1-BB56-F74C29121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5934" y="-629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/>
              <a:t>Welche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verschwunden</a:t>
            </a:r>
            <a:r>
              <a:rPr lang="fr-FR" dirty="0"/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264C877-3489-4B3F-9A06-77B30BF4F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7324" y="-688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Kennst</a:t>
            </a:r>
            <a:r>
              <a:rPr lang="fr-FR" dirty="0"/>
              <a:t> du die Formen </a:t>
            </a:r>
            <a:r>
              <a:rPr lang="fr-FR" dirty="0" err="1"/>
              <a:t>noch</a:t>
            </a:r>
            <a:r>
              <a:rPr lang="fr-FR" dirty="0">
                <a:latin typeface="+mn-lt"/>
              </a:rPr>
              <a:t>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5714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CCE162B-1685-474F-B3BC-F16085C99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86424" y="-609600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31883BA-6DDF-423E-B6E1-BEF3CDA649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89626" y="-648976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F5189E6-6628-4C1C-B93F-582E6E46F0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19160" y="-648976"/>
            <a:ext cx="609600" cy="609600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CB79506-68EA-4C8B-B15D-7BE9C1623C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08906" y="-661958"/>
            <a:ext cx="609600" cy="6096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815BE00-C441-445B-BAED-BF799D27744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69266" y="-666576"/>
            <a:ext cx="609600" cy="6096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88293AA-A5B9-4B1D-85D7-DDA17193883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12108" y="-668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1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721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3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Kennst</a:t>
            </a:r>
            <a:r>
              <a:rPr lang="fr-FR" dirty="0"/>
              <a:t> du die </a:t>
            </a:r>
            <a:r>
              <a:rPr lang="fr-FR" dirty="0" err="1"/>
              <a:t>haubtfarben</a:t>
            </a:r>
            <a:r>
              <a:rPr lang="fr-FR" dirty="0"/>
              <a:t> </a:t>
            </a:r>
            <a:r>
              <a:rPr lang="fr-FR" dirty="0" err="1"/>
              <a:t>noch</a:t>
            </a:r>
            <a:r>
              <a:rPr lang="fr-FR" dirty="0">
                <a:latin typeface="+mn-lt"/>
              </a:rPr>
              <a:t>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F33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58C116-920B-4997-875E-7040A479C0D4}"/>
              </a:ext>
            </a:extLst>
          </p:cNvPr>
          <p:cNvSpPr txBox="1"/>
          <p:nvPr/>
        </p:nvSpPr>
        <p:spPr>
          <a:xfrm>
            <a:off x="1041009" y="3583744"/>
            <a:ext cx="160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65CEE5-F07A-404E-9CEE-4CC92281428A}"/>
              </a:ext>
            </a:extLst>
          </p:cNvPr>
          <p:cNvSpPr txBox="1"/>
          <p:nvPr/>
        </p:nvSpPr>
        <p:spPr>
          <a:xfrm>
            <a:off x="3606018" y="3138798"/>
            <a:ext cx="126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GELB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25CA24-3C8C-415B-92FC-ACCF29DC9951}"/>
              </a:ext>
            </a:extLst>
          </p:cNvPr>
          <p:cNvSpPr txBox="1"/>
          <p:nvPr/>
        </p:nvSpPr>
        <p:spPr>
          <a:xfrm>
            <a:off x="6654018" y="3792973"/>
            <a:ext cx="10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0099F2-7985-42B3-9531-B604F93D8B5D}"/>
              </a:ext>
            </a:extLst>
          </p:cNvPr>
          <p:cNvSpPr txBox="1"/>
          <p:nvPr/>
        </p:nvSpPr>
        <p:spPr>
          <a:xfrm>
            <a:off x="9978682" y="3421909"/>
            <a:ext cx="141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GRÜN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CCD478-B38F-4A02-83DD-1FF4972AA36E}"/>
              </a:ext>
            </a:extLst>
          </p:cNvPr>
          <p:cNvSpPr txBox="1"/>
          <p:nvPr/>
        </p:nvSpPr>
        <p:spPr>
          <a:xfrm>
            <a:off x="4319953" y="5322778"/>
            <a:ext cx="109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ROSA</a:t>
            </a:r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84150E-0903-4B80-BE3A-A741E017F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-710146"/>
            <a:ext cx="609600" cy="6096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B9008A1-9D1B-46E7-B76E-CABD3F46D0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38648" y="-694724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7BE4ED1-8C47-470E-B23D-9AB94EA444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19160" y="-710146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A67DD7D-F49A-46B9-8ECF-4A65E558695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33489" y="-629626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6160764-ECD3-4794-AA45-1B7DBDB1B53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78129" y="-661024"/>
            <a:ext cx="609600" cy="6096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ABC82D2-B36C-4324-80DA-42FA794EB3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59000" y="-729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5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29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9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35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Was</a:t>
            </a:r>
            <a:r>
              <a:rPr lang="fr-FR" dirty="0"/>
              <a:t> 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Farbe</a:t>
            </a:r>
            <a:r>
              <a:rPr lang="fr-FR" dirty="0"/>
              <a:t> </a:t>
            </a:r>
            <a:r>
              <a:rPr lang="fr-FR" dirty="0" err="1"/>
              <a:t>fehlt</a:t>
            </a:r>
            <a:r>
              <a:rPr lang="fr-FR" dirty="0"/>
              <a:t> </a:t>
            </a:r>
            <a:r>
              <a:rPr lang="fr-FR" dirty="0">
                <a:latin typeface="Abadi" panose="020B0604020104020204" pitchFamily="34" charset="0"/>
              </a:rPr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F33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15BA6FE-73D0-47EC-BF35-668D91452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2124" y="-598357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96F6978-B841-4789-BAAA-1031CED814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5077" y="-640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7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Was</a:t>
            </a:r>
            <a:r>
              <a:rPr lang="fr-FR" dirty="0"/>
              <a:t> 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Farbe</a:t>
            </a:r>
            <a:r>
              <a:rPr lang="fr-FR" dirty="0"/>
              <a:t> </a:t>
            </a:r>
            <a:r>
              <a:rPr lang="fr-FR" dirty="0" err="1"/>
              <a:t>fehlt</a:t>
            </a:r>
            <a:r>
              <a:rPr lang="fr-FR" dirty="0"/>
              <a:t> </a:t>
            </a:r>
            <a:r>
              <a:rPr lang="fr-FR" dirty="0">
                <a:latin typeface="Abadi" panose="020B0604020104020204" pitchFamily="34" charset="0"/>
              </a:rPr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F33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CC26275-AD05-44BB-A1B0-3AABF1C63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5265" y="-646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Was</a:t>
            </a:r>
            <a:r>
              <a:rPr lang="fr-FR" dirty="0"/>
              <a:t> 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Farbe</a:t>
            </a:r>
            <a:r>
              <a:rPr lang="fr-FR" dirty="0"/>
              <a:t> </a:t>
            </a:r>
            <a:r>
              <a:rPr lang="fr-FR" dirty="0" err="1"/>
              <a:t>fehlt</a:t>
            </a:r>
            <a:r>
              <a:rPr lang="fr-FR" dirty="0"/>
              <a:t> </a:t>
            </a:r>
            <a:r>
              <a:rPr lang="fr-FR" dirty="0">
                <a:latin typeface="Abadi" panose="020B0604020104020204" pitchFamily="34" charset="0"/>
              </a:rPr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F33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208E599-FE79-4735-BDDC-F4B06A8D6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7324" y="-629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Was</a:t>
            </a:r>
            <a:r>
              <a:rPr lang="fr-FR" dirty="0"/>
              <a:t> 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Farbe</a:t>
            </a:r>
            <a:r>
              <a:rPr lang="fr-FR" dirty="0"/>
              <a:t> </a:t>
            </a:r>
            <a:r>
              <a:rPr lang="fr-FR" dirty="0" err="1"/>
              <a:t>fehlt</a:t>
            </a:r>
            <a:r>
              <a:rPr lang="fr-FR" dirty="0"/>
              <a:t> </a:t>
            </a:r>
            <a:r>
              <a:rPr lang="fr-FR" dirty="0">
                <a:latin typeface="Abadi" panose="020B0604020104020204" pitchFamily="34" charset="0"/>
              </a:rPr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F33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AC22DF8-489C-4D5D-98E6-DD15786DD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7324" y="-629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Was</a:t>
            </a:r>
            <a:r>
              <a:rPr lang="fr-FR" dirty="0"/>
              <a:t> 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Farbe</a:t>
            </a:r>
            <a:r>
              <a:rPr lang="fr-FR" dirty="0"/>
              <a:t> </a:t>
            </a:r>
            <a:r>
              <a:rPr lang="fr-FR" dirty="0" err="1"/>
              <a:t>fehlt</a:t>
            </a:r>
            <a:r>
              <a:rPr lang="fr-FR" dirty="0"/>
              <a:t> </a:t>
            </a:r>
            <a:r>
              <a:rPr lang="fr-FR" dirty="0">
                <a:latin typeface="Abadi" panose="020B0604020104020204" pitchFamily="34" charset="0"/>
              </a:rPr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F33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1681945-B553-47F8-8804-E005630F3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0315" y="-688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0E71D4B-6C77-4471-A746-9F415ACB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548006"/>
            <a:ext cx="9121726" cy="591478"/>
          </a:xfrm>
        </p:spPr>
        <p:txBody>
          <a:bodyPr>
            <a:normAutofit fontScale="90000"/>
          </a:bodyPr>
          <a:lstStyle/>
          <a:p>
            <a:r>
              <a:rPr lang="fr-FR" dirty="0"/>
              <a:t>Welche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jetz</a:t>
            </a:r>
            <a:r>
              <a:rPr lang="fr-FR" dirty="0"/>
              <a:t> </a:t>
            </a:r>
            <a:r>
              <a:rPr lang="fr-FR" dirty="0" err="1"/>
              <a:t>verschwunden</a:t>
            </a:r>
            <a:r>
              <a:rPr lang="fr-FR" dirty="0"/>
              <a:t>?</a:t>
            </a:r>
            <a:endParaRPr lang="fr-FR" dirty="0">
              <a:latin typeface="+mn-l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A6DD29-5F5B-4177-99C6-E7DC2FB8F042}"/>
              </a:ext>
            </a:extLst>
          </p:cNvPr>
          <p:cNvSpPr/>
          <p:nvPr/>
        </p:nvSpPr>
        <p:spPr>
          <a:xfrm>
            <a:off x="618978" y="2012316"/>
            <a:ext cx="1519311" cy="1445455"/>
          </a:xfrm>
          <a:prstGeom prst="ellips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2B563-262F-457D-B895-F7C5BA2DD5FD}"/>
              </a:ext>
            </a:extLst>
          </p:cNvPr>
          <p:cNvSpPr/>
          <p:nvPr/>
        </p:nvSpPr>
        <p:spPr>
          <a:xfrm>
            <a:off x="3219160" y="1593167"/>
            <a:ext cx="1547446" cy="1445455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A51EEE5-75BD-4BEE-B82D-3E407FDD77CF}"/>
              </a:ext>
            </a:extLst>
          </p:cNvPr>
          <p:cNvSpPr/>
          <p:nvPr/>
        </p:nvSpPr>
        <p:spPr>
          <a:xfrm>
            <a:off x="6096000" y="1783079"/>
            <a:ext cx="1852248" cy="1800665"/>
          </a:xfrm>
          <a:prstGeom prst="triangle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4A2AF-9AD1-4A4A-B8D9-F91FAF227414}"/>
              </a:ext>
            </a:extLst>
          </p:cNvPr>
          <p:cNvSpPr/>
          <p:nvPr/>
        </p:nvSpPr>
        <p:spPr>
          <a:xfrm>
            <a:off x="9087729" y="1593167"/>
            <a:ext cx="2616591" cy="1571428"/>
          </a:xfrm>
          <a:prstGeom prst="rec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77946079-137F-43FE-889F-247EC4691A13}"/>
              </a:ext>
            </a:extLst>
          </p:cNvPr>
          <p:cNvSpPr/>
          <p:nvPr/>
        </p:nvSpPr>
        <p:spPr>
          <a:xfrm>
            <a:off x="3366868" y="3977639"/>
            <a:ext cx="2729132" cy="2574388"/>
          </a:xfrm>
          <a:prstGeom prst="heart">
            <a:avLst/>
          </a:prstGeom>
          <a:solidFill>
            <a:srgbClr val="E909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E6617B0-92CE-4871-BE77-87F50F6E9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7508" y="-629626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D0F9465-7A5B-4F6A-96C1-36A8363FAD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8248" y="-599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12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79</Words>
  <Application>Microsoft Office PowerPoint</Application>
  <PresentationFormat>Grand écran</PresentationFormat>
  <Paragraphs>19</Paragraphs>
  <Slides>13</Slides>
  <Notes>0</Notes>
  <HiddenSlides>0</HiddenSlides>
  <MMClips>25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Abadi</vt:lpstr>
      <vt:lpstr>Arial</vt:lpstr>
      <vt:lpstr>Avenir Next LT Pro</vt:lpstr>
      <vt:lpstr>Calibri</vt:lpstr>
      <vt:lpstr>Tw Cen MT</vt:lpstr>
      <vt:lpstr>ShapesVTI</vt:lpstr>
      <vt:lpstr>Farben und Formen</vt:lpstr>
      <vt:lpstr>Kennst du die Formen noch?</vt:lpstr>
      <vt:lpstr>Kennst du die haubtfarben noch?</vt:lpstr>
      <vt:lpstr>Was  für eine Farbe fehlt ?</vt:lpstr>
      <vt:lpstr>Was  für eine Farbe fehlt ?</vt:lpstr>
      <vt:lpstr>Was  für eine Farbe fehlt ?</vt:lpstr>
      <vt:lpstr>Was  für eine Farbe fehlt ?</vt:lpstr>
      <vt:lpstr>Was  für eine Farbe fehlt ?</vt:lpstr>
      <vt:lpstr>Welche Form ist jetz verschwunden?</vt:lpstr>
      <vt:lpstr>Welche Form ist verschwunden?</vt:lpstr>
      <vt:lpstr>Welche Form ist verschwunden?</vt:lpstr>
      <vt:lpstr>Welche Form ist verschwunden?</vt:lpstr>
      <vt:lpstr>Welche Form ist verschwunden?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Farben und Formen</dc:title>
  <dc:creator>DaniellePro</dc:creator>
  <cp:lastModifiedBy>DaniellePro</cp:lastModifiedBy>
  <cp:revision>23</cp:revision>
  <dcterms:created xsi:type="dcterms:W3CDTF">2020-05-18T10:14:29Z</dcterms:created>
  <dcterms:modified xsi:type="dcterms:W3CDTF">2020-05-19T09:37:07Z</dcterms:modified>
</cp:coreProperties>
</file>