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2" r:id="rId12"/>
    <p:sldId id="267" r:id="rId1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F368B05-2D38-44D6-B8DA-599D4A9E4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81012A-122D-475C-A900-C31EAF4E19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2FC4-2826-4189-9A5A-4802B82D90F9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554434-9A0E-4261-9D33-B9B86CA7C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980ABD-941E-484C-95AE-BBA0656FB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9CB67-650C-4C62-AD51-A107FCCEC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446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84B2-E620-4EFC-AE95-6DDE4155F805}" type="datetimeFigureOut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15328-2FD5-4AB1-B846-CCAE8EA0949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24570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15328-2FD5-4AB1-B846-CCAE8EA094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07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15328-2FD5-4AB1-B846-CCAE8EA094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9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 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orme libre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orme libre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orme libre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orme libre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orme libre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orme libre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orme libre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orme libre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orme libre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orme libre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orme libre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orme libre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orme libre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orme libre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orme libre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orme libre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orme libre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orme libre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orme libre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orme libre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orme libre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orme libre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orme libre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orme libre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orme libre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orme libre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orme libre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orme libre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orme libre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orme libre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orme libre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orme libre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orme libre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orme libre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orme libre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orme libre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orme libre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 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orme libre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orme libre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orme libre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orme libre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orme libre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orme libre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orme libre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orme libre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orme libre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orme libre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orme libre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orme libre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orme libre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A02EAC81-5C99-4864-A0E8-CFA5C9ABA6C2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E44FF-5CD6-4B82-B1F5-6AE86C9907EB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B6F96-1DBA-403E-937D-37819E106CA7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413907-E3EB-48AE-AB86-05A8E02730C7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0" name="Zone de texte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Zone de texte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A7BD87-4162-417A-9B5A-2932BA9F7490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04DDE-15BB-4C4D-B4EA-C083161A9948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1F3B7E-0513-428C-82D7-BDF3AA9A4EA5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372795-7EAB-4160-A1B0-2F422ABD8E89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2BF765-708F-4989-AE14-BAB9493E4588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D7A6B-BCC2-4C21-BAE3-6AF1B840E56D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5DD21-33A0-42C5-A2E5-7493465514B7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C33FA-CEBE-4502-9F9B-2F0989154353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CB3ED-4851-4DE7-9A6A-4D7485AC63E3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DFEB93-A53E-490C-AF00-EDE3AFF9A36D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9093F2-5574-4FF9-B1D2-E15C695A74EF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F6C24-568D-4917-863C-3B89D44003D5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202532-655D-448B-BCCD-E52581A788ED}" type="datetime1">
              <a:rPr lang="fr-FR" noProof="0" smtClean="0"/>
              <a:t>07/05/2020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e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 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orme libre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orme libre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orme libre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orme libre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orme libre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orme libre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orme libre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orme libre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orme libre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orme libre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gne 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orme libre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orme libre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orme libre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orme libre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orme libre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orme libre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orme libre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orme libre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orme libre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orme libre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orme libre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orme libre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orme libre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orme libre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e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orme libre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orme libre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orme libre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orme libre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orme libre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orme libre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orme libre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orme libre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orme libre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fr-FR" noProof="0"/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282D03-1B0F-4808-A039-91C9E6CB118E}" type="datetime1">
              <a:rPr lang="fr-FR" noProof="0" smtClean="0"/>
              <a:t>07/05/2020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050" y="614386"/>
            <a:ext cx="4286253" cy="1635100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fr-FR" sz="4000" dirty="0"/>
              <a:t>Phonologie</a:t>
            </a:r>
            <a:br>
              <a:rPr lang="fr-FR" sz="4000" dirty="0"/>
            </a:br>
            <a:r>
              <a:rPr lang="fr-FR" sz="4000" dirty="0"/>
              <a:t>  </a:t>
            </a:r>
            <a:br>
              <a:rPr lang="fr-FR" sz="4000" dirty="0"/>
            </a:br>
            <a:r>
              <a:rPr lang="fr-FR" sz="4000" dirty="0"/>
              <a:t>MS/GS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25FE57-CBB2-4196-8346-DE96BC8EF6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68" y="2312795"/>
            <a:ext cx="2597338" cy="2597338"/>
          </a:xfrm>
          <a:prstGeom prst="rect">
            <a:avLst/>
          </a:prstGeom>
          <a:noFill/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896256"/>
            <a:ext cx="6223505" cy="1430416"/>
          </a:xfrm>
        </p:spPr>
        <p:txBody>
          <a:bodyPr rtlCol="0">
            <a:normAutofit/>
          </a:bodyPr>
          <a:lstStyle/>
          <a:p>
            <a:pPr rtl="0"/>
            <a:endParaRPr lang="fr-FR" sz="3200" dirty="0"/>
          </a:p>
          <a:p>
            <a:pPr marL="0" indent="0" rtl="0">
              <a:buNone/>
            </a:pPr>
            <a:r>
              <a:rPr lang="fr-FR" sz="3200" dirty="0"/>
              <a:t>Joue avec les syllabes des mots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EEA7F80-CE8E-4C1B-9A1E-6D1CE2B2AB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890" y="614386"/>
            <a:ext cx="2041225" cy="26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5723C82-B8C0-4FAE-BD38-BAF1469557C0}"/>
              </a:ext>
            </a:extLst>
          </p:cNvPr>
          <p:cNvSpPr txBox="1"/>
          <p:nvPr/>
        </p:nvSpPr>
        <p:spPr>
          <a:xfrm>
            <a:off x="1008993" y="31531"/>
            <a:ext cx="24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Réponses…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37A6C5-F25A-4BE7-B4BC-D344D1624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5" t="10061" r="17682" b="3392"/>
          <a:stretch/>
        </p:blipFill>
        <p:spPr>
          <a:xfrm>
            <a:off x="1449658" y="691376"/>
            <a:ext cx="8854069" cy="59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0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FCACD-F778-41EF-B21D-C07A2F2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27" y="145552"/>
            <a:ext cx="4629287" cy="532365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Syllabe à localiser à l’oreille…  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GA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EF2D8-EFA3-4113-88AD-7B79B980575A}"/>
              </a:ext>
            </a:extLst>
          </p:cNvPr>
          <p:cNvSpPr/>
          <p:nvPr/>
        </p:nvSpPr>
        <p:spPr>
          <a:xfrm>
            <a:off x="148186" y="1797269"/>
            <a:ext cx="2405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7B3F0E-8214-44CF-BC45-0F92C7964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30066"/>
              </p:ext>
            </p:extLst>
          </p:nvPr>
        </p:nvGraphicFramePr>
        <p:xfrm>
          <a:off x="1268602" y="709447"/>
          <a:ext cx="8710970" cy="585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508">
                  <a:extLst>
                    <a:ext uri="{9D8B030D-6E8A-4147-A177-3AD203B41FA5}">
                      <a16:colId xmlns:a16="http://schemas.microsoft.com/office/drawing/2014/main" val="1325704519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3896350883"/>
                    </a:ext>
                  </a:extLst>
                </a:gridCol>
                <a:gridCol w="3468413">
                  <a:extLst>
                    <a:ext uri="{9D8B030D-6E8A-4147-A177-3AD203B41FA5}">
                      <a16:colId xmlns:a16="http://schemas.microsoft.com/office/drawing/2014/main" val="2103842135"/>
                    </a:ext>
                  </a:extLst>
                </a:gridCol>
              </a:tblGrid>
              <a:tr h="1387367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rutabaga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59846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alligator </a:t>
                      </a:r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32350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galette</a:t>
                      </a:r>
                      <a:endParaRPr lang="fr-FR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83509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yoga</a:t>
                      </a:r>
                      <a:endParaRPr lang="fr-FR" sz="3600" dirty="0"/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32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3DFE01-E19C-4203-9885-918C56C255A8}"/>
              </a:ext>
            </a:extLst>
          </p:cNvPr>
          <p:cNvSpPr/>
          <p:nvPr/>
        </p:nvSpPr>
        <p:spPr>
          <a:xfrm>
            <a:off x="6826469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83F4B-081F-4F1D-8130-81B99AC35113}"/>
              </a:ext>
            </a:extLst>
          </p:cNvPr>
          <p:cNvSpPr/>
          <p:nvPr/>
        </p:nvSpPr>
        <p:spPr>
          <a:xfrm>
            <a:off x="7623150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33F73-F6E8-4E2B-BFE6-97780C53C589}"/>
              </a:ext>
            </a:extLst>
          </p:cNvPr>
          <p:cNvSpPr/>
          <p:nvPr/>
        </p:nvSpPr>
        <p:spPr>
          <a:xfrm>
            <a:off x="8395138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EF92D-B2A0-4ACD-905C-43E77F37596E}"/>
              </a:ext>
            </a:extLst>
          </p:cNvPr>
          <p:cNvSpPr/>
          <p:nvPr/>
        </p:nvSpPr>
        <p:spPr>
          <a:xfrm>
            <a:off x="9167126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9BF24-752C-4547-AD5D-D33939E4E6F3}"/>
              </a:ext>
            </a:extLst>
          </p:cNvPr>
          <p:cNvSpPr/>
          <p:nvPr/>
        </p:nvSpPr>
        <p:spPr>
          <a:xfrm>
            <a:off x="6826469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4DC80-08AD-4782-8ECA-9679A236F5EA}"/>
              </a:ext>
            </a:extLst>
          </p:cNvPr>
          <p:cNvSpPr/>
          <p:nvPr/>
        </p:nvSpPr>
        <p:spPr>
          <a:xfrm>
            <a:off x="7623150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ABD2-2A56-4EF5-A2B1-0D88A6FC7C8C}"/>
              </a:ext>
            </a:extLst>
          </p:cNvPr>
          <p:cNvSpPr/>
          <p:nvPr/>
        </p:nvSpPr>
        <p:spPr>
          <a:xfrm>
            <a:off x="9167126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CCCA3-6747-490B-8A08-C727B31D6577}"/>
              </a:ext>
            </a:extLst>
          </p:cNvPr>
          <p:cNvSpPr/>
          <p:nvPr/>
        </p:nvSpPr>
        <p:spPr>
          <a:xfrm>
            <a:off x="6826469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AD89-EFE3-4811-A4B4-FCD9710F218A}"/>
              </a:ext>
            </a:extLst>
          </p:cNvPr>
          <p:cNvSpPr/>
          <p:nvPr/>
        </p:nvSpPr>
        <p:spPr>
          <a:xfrm>
            <a:off x="7623150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08747-09B7-4A8F-856C-4A7BBB7151D4}"/>
              </a:ext>
            </a:extLst>
          </p:cNvPr>
          <p:cNvSpPr/>
          <p:nvPr/>
        </p:nvSpPr>
        <p:spPr>
          <a:xfrm>
            <a:off x="8395138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ACDB9C-E158-41B7-8C7F-70236BC9C16B}"/>
              </a:ext>
            </a:extLst>
          </p:cNvPr>
          <p:cNvSpPr/>
          <p:nvPr/>
        </p:nvSpPr>
        <p:spPr>
          <a:xfrm>
            <a:off x="9167126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527E9B-BFAA-4788-937A-9085A3BC8CC5}"/>
              </a:ext>
            </a:extLst>
          </p:cNvPr>
          <p:cNvSpPr/>
          <p:nvPr/>
        </p:nvSpPr>
        <p:spPr>
          <a:xfrm>
            <a:off x="6818586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A6021-3FB6-41DD-BB18-4A2D50ED328D}"/>
              </a:ext>
            </a:extLst>
          </p:cNvPr>
          <p:cNvSpPr/>
          <p:nvPr/>
        </p:nvSpPr>
        <p:spPr>
          <a:xfrm>
            <a:off x="7615267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DAB799-3E85-4797-A0C2-933EF5B7B3FC}"/>
              </a:ext>
            </a:extLst>
          </p:cNvPr>
          <p:cNvSpPr/>
          <p:nvPr/>
        </p:nvSpPr>
        <p:spPr>
          <a:xfrm>
            <a:off x="8387255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77F074-E158-46FE-94E5-DFD13EEB3EFF}"/>
              </a:ext>
            </a:extLst>
          </p:cNvPr>
          <p:cNvSpPr/>
          <p:nvPr/>
        </p:nvSpPr>
        <p:spPr>
          <a:xfrm>
            <a:off x="9159243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2EBFC8-0CAB-47EF-925B-03874D7D7128}"/>
              </a:ext>
            </a:extLst>
          </p:cNvPr>
          <p:cNvSpPr/>
          <p:nvPr/>
        </p:nvSpPr>
        <p:spPr>
          <a:xfrm>
            <a:off x="8387255" y="2614356"/>
            <a:ext cx="488730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EE80761-FC99-4DEA-BE78-42E00F4557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105" y="780363"/>
            <a:ext cx="1698243" cy="127368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A520A6B-85D6-4F7F-8DA2-A011F171BC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478" y="2335878"/>
            <a:ext cx="1988979" cy="107721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0FBB8B-5F17-4EDD-AB82-9DEE99C604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629" y="3711336"/>
            <a:ext cx="1702676" cy="127700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E020B16-D0E6-4AB8-A37A-11D28738B7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91" t="7713" r="27234" b="4336"/>
          <a:stretch/>
        </p:blipFill>
        <p:spPr>
          <a:xfrm>
            <a:off x="4768487" y="5138172"/>
            <a:ext cx="1384959" cy="1316141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C246A9F-FD0A-44B1-9DEB-518341FF4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8598" y="170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85"/>
                            </p:stCondLst>
                            <p:childTnLst>
                              <p:par>
                                <p:cTn id="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285"/>
                            </p:stCondLst>
                            <p:childTnLst>
                              <p:par>
                                <p:cTn id="1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285"/>
                            </p:stCondLst>
                            <p:childTnLst>
                              <p:par>
                                <p:cTn id="2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85"/>
                            </p:stCondLst>
                            <p:childTnLst>
                              <p:par>
                                <p:cTn id="2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2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5723C82-B8C0-4FAE-BD38-BAF1469557C0}"/>
              </a:ext>
            </a:extLst>
          </p:cNvPr>
          <p:cNvSpPr txBox="1"/>
          <p:nvPr/>
        </p:nvSpPr>
        <p:spPr>
          <a:xfrm>
            <a:off x="1008993" y="31531"/>
            <a:ext cx="24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Réponses…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2678B2-E69C-449E-BECE-FBECC72F0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5" t="9736" r="17866" b="3067"/>
          <a:stretch/>
        </p:blipFill>
        <p:spPr>
          <a:xfrm>
            <a:off x="1182029" y="669074"/>
            <a:ext cx="8831766" cy="59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6910" y="1998088"/>
            <a:ext cx="9514325" cy="1915893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Consigne:</a:t>
            </a:r>
          </a:p>
          <a:p>
            <a:pPr algn="ctr" rtl="0"/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 et localise la syllabe dans les mots entendus</a:t>
            </a:r>
          </a:p>
          <a:p>
            <a:pPr algn="ctr" rtl="0"/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/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4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FCACD-F778-41EF-B21D-C07A2F2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27" y="145552"/>
            <a:ext cx="4629287" cy="532365"/>
          </a:xfrm>
        </p:spPr>
        <p:txBody>
          <a:bodyPr>
            <a:normAutofit/>
          </a:bodyPr>
          <a:lstStyle/>
          <a:p>
            <a:r>
              <a:rPr lang="fr-FR" sz="2000" dirty="0"/>
              <a:t>Syllabe à localiser à l’oreille…  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PI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EF2D8-EFA3-4113-88AD-7B79B980575A}"/>
              </a:ext>
            </a:extLst>
          </p:cNvPr>
          <p:cNvSpPr/>
          <p:nvPr/>
        </p:nvSpPr>
        <p:spPr>
          <a:xfrm>
            <a:off x="148186" y="1797269"/>
            <a:ext cx="2405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7B3F0E-8214-44CF-BC45-0F92C7964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43938"/>
              </p:ext>
            </p:extLst>
          </p:nvPr>
        </p:nvGraphicFramePr>
        <p:xfrm>
          <a:off x="1268602" y="709447"/>
          <a:ext cx="8710970" cy="585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508">
                  <a:extLst>
                    <a:ext uri="{9D8B030D-6E8A-4147-A177-3AD203B41FA5}">
                      <a16:colId xmlns:a16="http://schemas.microsoft.com/office/drawing/2014/main" val="1325704519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3896350883"/>
                    </a:ext>
                  </a:extLst>
                </a:gridCol>
                <a:gridCol w="3468413">
                  <a:extLst>
                    <a:ext uri="{9D8B030D-6E8A-4147-A177-3AD203B41FA5}">
                      <a16:colId xmlns:a16="http://schemas.microsoft.com/office/drawing/2014/main" val="2103842135"/>
                    </a:ext>
                  </a:extLst>
                </a:gridCol>
              </a:tblGrid>
              <a:tr h="1387367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TOUPIE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59846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ASPIRATEUR </a:t>
                      </a:r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32350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PIGEON</a:t>
                      </a:r>
                      <a:endParaRPr lang="fr-FR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83509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CHAPITEAU </a:t>
                      </a:r>
                      <a:endParaRPr lang="fr-FR" sz="3600" dirty="0"/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32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3DFE01-E19C-4203-9885-918C56C255A8}"/>
              </a:ext>
            </a:extLst>
          </p:cNvPr>
          <p:cNvSpPr/>
          <p:nvPr/>
        </p:nvSpPr>
        <p:spPr>
          <a:xfrm>
            <a:off x="6826469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83F4B-081F-4F1D-8130-81B99AC35113}"/>
              </a:ext>
            </a:extLst>
          </p:cNvPr>
          <p:cNvSpPr/>
          <p:nvPr/>
        </p:nvSpPr>
        <p:spPr>
          <a:xfrm>
            <a:off x="7623150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33F73-F6E8-4E2B-BFE6-97780C53C589}"/>
              </a:ext>
            </a:extLst>
          </p:cNvPr>
          <p:cNvSpPr/>
          <p:nvPr/>
        </p:nvSpPr>
        <p:spPr>
          <a:xfrm>
            <a:off x="8395138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EF92D-B2A0-4ACD-905C-43E77F37596E}"/>
              </a:ext>
            </a:extLst>
          </p:cNvPr>
          <p:cNvSpPr/>
          <p:nvPr/>
        </p:nvSpPr>
        <p:spPr>
          <a:xfrm>
            <a:off x="9167126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9BF24-752C-4547-AD5D-D33939E4E6F3}"/>
              </a:ext>
            </a:extLst>
          </p:cNvPr>
          <p:cNvSpPr/>
          <p:nvPr/>
        </p:nvSpPr>
        <p:spPr>
          <a:xfrm>
            <a:off x="6826469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4DC80-08AD-4782-8ECA-9679A236F5EA}"/>
              </a:ext>
            </a:extLst>
          </p:cNvPr>
          <p:cNvSpPr/>
          <p:nvPr/>
        </p:nvSpPr>
        <p:spPr>
          <a:xfrm>
            <a:off x="7623150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3B3962-141E-46FB-9977-1F5C073419AA}"/>
              </a:ext>
            </a:extLst>
          </p:cNvPr>
          <p:cNvSpPr/>
          <p:nvPr/>
        </p:nvSpPr>
        <p:spPr>
          <a:xfrm>
            <a:off x="8395138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ABD2-2A56-4EF5-A2B1-0D88A6FC7C8C}"/>
              </a:ext>
            </a:extLst>
          </p:cNvPr>
          <p:cNvSpPr/>
          <p:nvPr/>
        </p:nvSpPr>
        <p:spPr>
          <a:xfrm>
            <a:off x="9167126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CCCA3-6747-490B-8A08-C727B31D6577}"/>
              </a:ext>
            </a:extLst>
          </p:cNvPr>
          <p:cNvSpPr/>
          <p:nvPr/>
        </p:nvSpPr>
        <p:spPr>
          <a:xfrm>
            <a:off x="6826469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AD89-EFE3-4811-A4B4-FCD9710F218A}"/>
              </a:ext>
            </a:extLst>
          </p:cNvPr>
          <p:cNvSpPr/>
          <p:nvPr/>
        </p:nvSpPr>
        <p:spPr>
          <a:xfrm>
            <a:off x="7623150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08747-09B7-4A8F-856C-4A7BBB7151D4}"/>
              </a:ext>
            </a:extLst>
          </p:cNvPr>
          <p:cNvSpPr/>
          <p:nvPr/>
        </p:nvSpPr>
        <p:spPr>
          <a:xfrm>
            <a:off x="8395138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ACDB9C-E158-41B7-8C7F-70236BC9C16B}"/>
              </a:ext>
            </a:extLst>
          </p:cNvPr>
          <p:cNvSpPr/>
          <p:nvPr/>
        </p:nvSpPr>
        <p:spPr>
          <a:xfrm>
            <a:off x="9167126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527E9B-BFAA-4788-937A-9085A3BC8CC5}"/>
              </a:ext>
            </a:extLst>
          </p:cNvPr>
          <p:cNvSpPr/>
          <p:nvPr/>
        </p:nvSpPr>
        <p:spPr>
          <a:xfrm>
            <a:off x="6818586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A6021-3FB6-41DD-BB18-4A2D50ED328D}"/>
              </a:ext>
            </a:extLst>
          </p:cNvPr>
          <p:cNvSpPr/>
          <p:nvPr/>
        </p:nvSpPr>
        <p:spPr>
          <a:xfrm>
            <a:off x="7615267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DAB799-3E85-4797-A0C2-933EF5B7B3FC}"/>
              </a:ext>
            </a:extLst>
          </p:cNvPr>
          <p:cNvSpPr/>
          <p:nvPr/>
        </p:nvSpPr>
        <p:spPr>
          <a:xfrm>
            <a:off x="8387255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77F074-E158-46FE-94E5-DFD13EEB3EFF}"/>
              </a:ext>
            </a:extLst>
          </p:cNvPr>
          <p:cNvSpPr/>
          <p:nvPr/>
        </p:nvSpPr>
        <p:spPr>
          <a:xfrm>
            <a:off x="9159243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EA83B4-CD84-405B-A4A3-DFF42B8AC7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923" y="759851"/>
            <a:ext cx="1221780" cy="122178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39AF285-727D-41B0-B33E-E2BD32C18F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923" y="2211366"/>
            <a:ext cx="1221780" cy="12217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4F7B7B5-3A11-4FEB-9DBC-FBB5A402A9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418" y="3706640"/>
            <a:ext cx="1319377" cy="131937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4FC1621-50A5-4B30-BD5A-A07876E176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247" y="5207266"/>
            <a:ext cx="1336456" cy="1319377"/>
          </a:xfrm>
          <a:prstGeom prst="rect">
            <a:avLst/>
          </a:prstGeom>
        </p:spPr>
      </p:pic>
      <p:pic>
        <p:nvPicPr>
          <p:cNvPr id="2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F74006C-69EE-4635-A1FF-DACBBBE19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24383" y="411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745"/>
                            </p:stCondLst>
                            <p:childTnLst>
                              <p:par>
                                <p:cTn id="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745"/>
                            </p:stCondLst>
                            <p:childTnLst>
                              <p:par>
                                <p:cTn id="1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745"/>
                            </p:stCondLst>
                            <p:childTnLst>
                              <p:par>
                                <p:cTn id="2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45"/>
                            </p:stCondLst>
                            <p:childTnLst>
                              <p:par>
                                <p:cTn id="2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8" grpId="0" animBg="1"/>
      <p:bldP spid="12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02698F-35E4-4B80-BA47-74FC4EA96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5" t="9406" r="16466" b="3886"/>
          <a:stretch/>
        </p:blipFill>
        <p:spPr>
          <a:xfrm>
            <a:off x="1876095" y="646385"/>
            <a:ext cx="8923283" cy="59436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5723C82-B8C0-4FAE-BD38-BAF1469557C0}"/>
              </a:ext>
            </a:extLst>
          </p:cNvPr>
          <p:cNvSpPr txBox="1"/>
          <p:nvPr/>
        </p:nvSpPr>
        <p:spPr>
          <a:xfrm>
            <a:off x="1008993" y="31531"/>
            <a:ext cx="24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Réponses…</a:t>
            </a:r>
          </a:p>
        </p:txBody>
      </p:sp>
    </p:spTree>
    <p:extLst>
      <p:ext uri="{BB962C8B-B14F-4D97-AF65-F5344CB8AC3E}">
        <p14:creationId xmlns:p14="http://schemas.microsoft.com/office/powerpoint/2010/main" val="54318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FCACD-F778-41EF-B21D-C07A2F2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27" y="145552"/>
            <a:ext cx="4629287" cy="532365"/>
          </a:xfrm>
        </p:spPr>
        <p:txBody>
          <a:bodyPr>
            <a:normAutofit/>
          </a:bodyPr>
          <a:lstStyle/>
          <a:p>
            <a:r>
              <a:rPr lang="fr-FR" sz="2000" dirty="0"/>
              <a:t>Syllabe à localiser à l’oreille…  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Pé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EF2D8-EFA3-4113-88AD-7B79B980575A}"/>
              </a:ext>
            </a:extLst>
          </p:cNvPr>
          <p:cNvSpPr/>
          <p:nvPr/>
        </p:nvSpPr>
        <p:spPr>
          <a:xfrm>
            <a:off x="148186" y="1797269"/>
            <a:ext cx="2405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7B3F0E-8214-44CF-BC45-0F92C7964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62186"/>
              </p:ext>
            </p:extLst>
          </p:nvPr>
        </p:nvGraphicFramePr>
        <p:xfrm>
          <a:off x="1268602" y="709447"/>
          <a:ext cx="8710970" cy="585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508">
                  <a:extLst>
                    <a:ext uri="{9D8B030D-6E8A-4147-A177-3AD203B41FA5}">
                      <a16:colId xmlns:a16="http://schemas.microsoft.com/office/drawing/2014/main" val="1325704519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3896350883"/>
                    </a:ext>
                  </a:extLst>
                </a:gridCol>
                <a:gridCol w="3468413">
                  <a:extLst>
                    <a:ext uri="{9D8B030D-6E8A-4147-A177-3AD203B41FA5}">
                      <a16:colId xmlns:a16="http://schemas.microsoft.com/office/drawing/2014/main" val="2103842135"/>
                    </a:ext>
                  </a:extLst>
                </a:gridCol>
              </a:tblGrid>
              <a:tr h="1387367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épée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59846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canapé </a:t>
                      </a:r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32350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perroquet</a:t>
                      </a:r>
                      <a:endParaRPr lang="fr-FR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83509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pépin</a:t>
                      </a:r>
                      <a:endParaRPr lang="fr-FR" sz="3600" dirty="0"/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32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3DFE01-E19C-4203-9885-918C56C255A8}"/>
              </a:ext>
            </a:extLst>
          </p:cNvPr>
          <p:cNvSpPr/>
          <p:nvPr/>
        </p:nvSpPr>
        <p:spPr>
          <a:xfrm>
            <a:off x="6826469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83F4B-081F-4F1D-8130-81B99AC35113}"/>
              </a:ext>
            </a:extLst>
          </p:cNvPr>
          <p:cNvSpPr/>
          <p:nvPr/>
        </p:nvSpPr>
        <p:spPr>
          <a:xfrm>
            <a:off x="7623150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33F73-F6E8-4E2B-BFE6-97780C53C589}"/>
              </a:ext>
            </a:extLst>
          </p:cNvPr>
          <p:cNvSpPr/>
          <p:nvPr/>
        </p:nvSpPr>
        <p:spPr>
          <a:xfrm>
            <a:off x="8395138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EF92D-B2A0-4ACD-905C-43E77F37596E}"/>
              </a:ext>
            </a:extLst>
          </p:cNvPr>
          <p:cNvSpPr/>
          <p:nvPr/>
        </p:nvSpPr>
        <p:spPr>
          <a:xfrm>
            <a:off x="9167126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9BF24-752C-4547-AD5D-D33939E4E6F3}"/>
              </a:ext>
            </a:extLst>
          </p:cNvPr>
          <p:cNvSpPr/>
          <p:nvPr/>
        </p:nvSpPr>
        <p:spPr>
          <a:xfrm>
            <a:off x="6826469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4DC80-08AD-4782-8ECA-9679A236F5EA}"/>
              </a:ext>
            </a:extLst>
          </p:cNvPr>
          <p:cNvSpPr/>
          <p:nvPr/>
        </p:nvSpPr>
        <p:spPr>
          <a:xfrm>
            <a:off x="7623150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ABD2-2A56-4EF5-A2B1-0D88A6FC7C8C}"/>
              </a:ext>
            </a:extLst>
          </p:cNvPr>
          <p:cNvSpPr/>
          <p:nvPr/>
        </p:nvSpPr>
        <p:spPr>
          <a:xfrm>
            <a:off x="9167126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CCCA3-6747-490B-8A08-C727B31D6577}"/>
              </a:ext>
            </a:extLst>
          </p:cNvPr>
          <p:cNvSpPr/>
          <p:nvPr/>
        </p:nvSpPr>
        <p:spPr>
          <a:xfrm>
            <a:off x="6826469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AD89-EFE3-4811-A4B4-FCD9710F218A}"/>
              </a:ext>
            </a:extLst>
          </p:cNvPr>
          <p:cNvSpPr/>
          <p:nvPr/>
        </p:nvSpPr>
        <p:spPr>
          <a:xfrm>
            <a:off x="7623150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08747-09B7-4A8F-856C-4A7BBB7151D4}"/>
              </a:ext>
            </a:extLst>
          </p:cNvPr>
          <p:cNvSpPr/>
          <p:nvPr/>
        </p:nvSpPr>
        <p:spPr>
          <a:xfrm>
            <a:off x="8395138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ACDB9C-E158-41B7-8C7F-70236BC9C16B}"/>
              </a:ext>
            </a:extLst>
          </p:cNvPr>
          <p:cNvSpPr/>
          <p:nvPr/>
        </p:nvSpPr>
        <p:spPr>
          <a:xfrm>
            <a:off x="9167126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527E9B-BFAA-4788-937A-9085A3BC8CC5}"/>
              </a:ext>
            </a:extLst>
          </p:cNvPr>
          <p:cNvSpPr/>
          <p:nvPr/>
        </p:nvSpPr>
        <p:spPr>
          <a:xfrm>
            <a:off x="6818586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A6021-3FB6-41DD-BB18-4A2D50ED328D}"/>
              </a:ext>
            </a:extLst>
          </p:cNvPr>
          <p:cNvSpPr/>
          <p:nvPr/>
        </p:nvSpPr>
        <p:spPr>
          <a:xfrm>
            <a:off x="7615267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DAB799-3E85-4797-A0C2-933EF5B7B3FC}"/>
              </a:ext>
            </a:extLst>
          </p:cNvPr>
          <p:cNvSpPr/>
          <p:nvPr/>
        </p:nvSpPr>
        <p:spPr>
          <a:xfrm>
            <a:off x="8387255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77F074-E158-46FE-94E5-DFD13EEB3EFF}"/>
              </a:ext>
            </a:extLst>
          </p:cNvPr>
          <p:cNvSpPr/>
          <p:nvPr/>
        </p:nvSpPr>
        <p:spPr>
          <a:xfrm>
            <a:off x="9159243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6F3F35-547A-47D8-82E3-6F8CF90FF9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017" y="827689"/>
            <a:ext cx="1135117" cy="11351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FFBF96-9D60-412C-840C-32779B4955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554" y="2499718"/>
            <a:ext cx="1847715" cy="83005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8B27633-4C13-42D3-985B-0EFCD48E3D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958" y="3696862"/>
            <a:ext cx="1275042" cy="127700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29825E-EE09-4C9F-90CC-A188160C41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890" y="5145199"/>
            <a:ext cx="1275042" cy="1302088"/>
          </a:xfrm>
          <a:prstGeom prst="rect">
            <a:avLst/>
          </a:prstGeom>
        </p:spPr>
      </p:pic>
      <p:pic>
        <p:nvPicPr>
          <p:cNvPr id="3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86C9388-8661-4013-B303-9A1FD8ADA8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8598" y="200731"/>
            <a:ext cx="609600" cy="6096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02EBFC8-0CAB-47EF-925B-03874D7D7128}"/>
              </a:ext>
            </a:extLst>
          </p:cNvPr>
          <p:cNvSpPr/>
          <p:nvPr/>
        </p:nvSpPr>
        <p:spPr>
          <a:xfrm>
            <a:off x="8387255" y="2614356"/>
            <a:ext cx="488730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613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844"/>
                            </p:stCondLst>
                            <p:childTnLst>
                              <p:par>
                                <p:cTn id="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844"/>
                            </p:stCondLst>
                            <p:childTnLst>
                              <p:par>
                                <p:cTn id="1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844"/>
                            </p:stCondLst>
                            <p:childTnLst>
                              <p:par>
                                <p:cTn id="2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844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8" grpId="1" animBg="1"/>
      <p:bldP spid="15" grpId="1" animBg="1"/>
      <p:bldP spid="19" grpId="1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5723C82-B8C0-4FAE-BD38-BAF1469557C0}"/>
              </a:ext>
            </a:extLst>
          </p:cNvPr>
          <p:cNvSpPr txBox="1"/>
          <p:nvPr/>
        </p:nvSpPr>
        <p:spPr>
          <a:xfrm>
            <a:off x="1008993" y="31531"/>
            <a:ext cx="24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Réponses…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268C8F-EC9C-4918-9347-01C559AB2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7" t="32623" r="37439" b="16946"/>
          <a:stretch/>
        </p:blipFill>
        <p:spPr>
          <a:xfrm>
            <a:off x="1646663" y="390906"/>
            <a:ext cx="8898673" cy="60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FCACD-F778-41EF-B21D-C07A2F2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27" y="145552"/>
            <a:ext cx="4629287" cy="532365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Syllabe à localiser à l’oreille…  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EF2D8-EFA3-4113-88AD-7B79B980575A}"/>
              </a:ext>
            </a:extLst>
          </p:cNvPr>
          <p:cNvSpPr/>
          <p:nvPr/>
        </p:nvSpPr>
        <p:spPr>
          <a:xfrm>
            <a:off x="148186" y="1797269"/>
            <a:ext cx="2405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7B3F0E-8214-44CF-BC45-0F92C7964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52470"/>
              </p:ext>
            </p:extLst>
          </p:nvPr>
        </p:nvGraphicFramePr>
        <p:xfrm>
          <a:off x="1268602" y="709447"/>
          <a:ext cx="8710970" cy="585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508">
                  <a:extLst>
                    <a:ext uri="{9D8B030D-6E8A-4147-A177-3AD203B41FA5}">
                      <a16:colId xmlns:a16="http://schemas.microsoft.com/office/drawing/2014/main" val="1325704519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3896350883"/>
                    </a:ext>
                  </a:extLst>
                </a:gridCol>
                <a:gridCol w="3468413">
                  <a:extLst>
                    <a:ext uri="{9D8B030D-6E8A-4147-A177-3AD203B41FA5}">
                      <a16:colId xmlns:a16="http://schemas.microsoft.com/office/drawing/2014/main" val="2103842135"/>
                    </a:ext>
                  </a:extLst>
                </a:gridCol>
              </a:tblGrid>
              <a:tr h="1387367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magicien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59846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cinéma </a:t>
                      </a:r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32350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marionnette</a:t>
                      </a:r>
                      <a:endParaRPr lang="fr-FR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83509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hématome</a:t>
                      </a:r>
                      <a:endParaRPr lang="fr-FR" sz="3600" dirty="0"/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32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3DFE01-E19C-4203-9885-918C56C255A8}"/>
              </a:ext>
            </a:extLst>
          </p:cNvPr>
          <p:cNvSpPr/>
          <p:nvPr/>
        </p:nvSpPr>
        <p:spPr>
          <a:xfrm>
            <a:off x="6826469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83F4B-081F-4F1D-8130-81B99AC35113}"/>
              </a:ext>
            </a:extLst>
          </p:cNvPr>
          <p:cNvSpPr/>
          <p:nvPr/>
        </p:nvSpPr>
        <p:spPr>
          <a:xfrm>
            <a:off x="7623150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33F73-F6E8-4E2B-BFE6-97780C53C589}"/>
              </a:ext>
            </a:extLst>
          </p:cNvPr>
          <p:cNvSpPr/>
          <p:nvPr/>
        </p:nvSpPr>
        <p:spPr>
          <a:xfrm>
            <a:off x="8395138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EF92D-B2A0-4ACD-905C-43E77F37596E}"/>
              </a:ext>
            </a:extLst>
          </p:cNvPr>
          <p:cNvSpPr/>
          <p:nvPr/>
        </p:nvSpPr>
        <p:spPr>
          <a:xfrm>
            <a:off x="9167126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9BF24-752C-4547-AD5D-D33939E4E6F3}"/>
              </a:ext>
            </a:extLst>
          </p:cNvPr>
          <p:cNvSpPr/>
          <p:nvPr/>
        </p:nvSpPr>
        <p:spPr>
          <a:xfrm>
            <a:off x="6826469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4DC80-08AD-4782-8ECA-9679A236F5EA}"/>
              </a:ext>
            </a:extLst>
          </p:cNvPr>
          <p:cNvSpPr/>
          <p:nvPr/>
        </p:nvSpPr>
        <p:spPr>
          <a:xfrm>
            <a:off x="7623150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ABD2-2A56-4EF5-A2B1-0D88A6FC7C8C}"/>
              </a:ext>
            </a:extLst>
          </p:cNvPr>
          <p:cNvSpPr/>
          <p:nvPr/>
        </p:nvSpPr>
        <p:spPr>
          <a:xfrm>
            <a:off x="9167126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CCCA3-6747-490B-8A08-C727B31D6577}"/>
              </a:ext>
            </a:extLst>
          </p:cNvPr>
          <p:cNvSpPr/>
          <p:nvPr/>
        </p:nvSpPr>
        <p:spPr>
          <a:xfrm>
            <a:off x="6826469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AD89-EFE3-4811-A4B4-FCD9710F218A}"/>
              </a:ext>
            </a:extLst>
          </p:cNvPr>
          <p:cNvSpPr/>
          <p:nvPr/>
        </p:nvSpPr>
        <p:spPr>
          <a:xfrm>
            <a:off x="7623150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08747-09B7-4A8F-856C-4A7BBB7151D4}"/>
              </a:ext>
            </a:extLst>
          </p:cNvPr>
          <p:cNvSpPr/>
          <p:nvPr/>
        </p:nvSpPr>
        <p:spPr>
          <a:xfrm>
            <a:off x="8395138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ACDB9C-E158-41B7-8C7F-70236BC9C16B}"/>
              </a:ext>
            </a:extLst>
          </p:cNvPr>
          <p:cNvSpPr/>
          <p:nvPr/>
        </p:nvSpPr>
        <p:spPr>
          <a:xfrm>
            <a:off x="9167126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527E9B-BFAA-4788-937A-9085A3BC8CC5}"/>
              </a:ext>
            </a:extLst>
          </p:cNvPr>
          <p:cNvSpPr/>
          <p:nvPr/>
        </p:nvSpPr>
        <p:spPr>
          <a:xfrm>
            <a:off x="6818586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A6021-3FB6-41DD-BB18-4A2D50ED328D}"/>
              </a:ext>
            </a:extLst>
          </p:cNvPr>
          <p:cNvSpPr/>
          <p:nvPr/>
        </p:nvSpPr>
        <p:spPr>
          <a:xfrm>
            <a:off x="7615267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DAB799-3E85-4797-A0C2-933EF5B7B3FC}"/>
              </a:ext>
            </a:extLst>
          </p:cNvPr>
          <p:cNvSpPr/>
          <p:nvPr/>
        </p:nvSpPr>
        <p:spPr>
          <a:xfrm>
            <a:off x="8387255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77F074-E158-46FE-94E5-DFD13EEB3EFF}"/>
              </a:ext>
            </a:extLst>
          </p:cNvPr>
          <p:cNvSpPr/>
          <p:nvPr/>
        </p:nvSpPr>
        <p:spPr>
          <a:xfrm>
            <a:off x="9159243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2EBFC8-0CAB-47EF-925B-03874D7D7128}"/>
              </a:ext>
            </a:extLst>
          </p:cNvPr>
          <p:cNvSpPr/>
          <p:nvPr/>
        </p:nvSpPr>
        <p:spPr>
          <a:xfrm>
            <a:off x="8387255" y="2614356"/>
            <a:ext cx="488730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A4B1F1B-1AAF-402D-A1C4-62BE5DE187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24" y="5160301"/>
            <a:ext cx="1186749" cy="13108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D30911-7668-48A6-B154-3E609D0484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29924" y="810331"/>
            <a:ext cx="1250024" cy="125002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8F847FE-A00F-408F-B12B-C38E81BFA0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225" y="2290623"/>
            <a:ext cx="1634818" cy="116772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737DE63-5140-4BE7-A84F-BE94A80E1D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91483" y="3700127"/>
            <a:ext cx="1464630" cy="1310844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2CC8A2B-4F90-4C34-95B0-8EA8C7050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62073" y="200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124"/>
                            </p:stCondLst>
                            <p:childTnLst>
                              <p:par>
                                <p:cTn id="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124"/>
                            </p:stCondLst>
                            <p:childTnLst>
                              <p:par>
                                <p:cTn id="14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24"/>
                            </p:stCondLst>
                            <p:childTnLst>
                              <p:par>
                                <p:cTn id="2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124"/>
                            </p:stCondLst>
                            <p:childTnLst>
                              <p:par>
                                <p:cTn id="26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15" grpId="0" animBg="1"/>
      <p:bldP spid="2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5723C82-B8C0-4FAE-BD38-BAF1469557C0}"/>
              </a:ext>
            </a:extLst>
          </p:cNvPr>
          <p:cNvSpPr txBox="1"/>
          <p:nvPr/>
        </p:nvSpPr>
        <p:spPr>
          <a:xfrm>
            <a:off x="1008993" y="31531"/>
            <a:ext cx="24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Réponses…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1A05C4-4642-42EE-BFFB-FFA5BE638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7" t="9512" r="17016" b="3779"/>
          <a:stretch/>
        </p:blipFill>
        <p:spPr>
          <a:xfrm>
            <a:off x="1799303" y="493196"/>
            <a:ext cx="89522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1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FCACD-F778-41EF-B21D-C07A2F2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27" y="145552"/>
            <a:ext cx="4629287" cy="532365"/>
          </a:xfrm>
        </p:spPr>
        <p:txBody>
          <a:bodyPr>
            <a:normAutofit/>
          </a:bodyPr>
          <a:lstStyle/>
          <a:p>
            <a:r>
              <a:rPr lang="fr-FR" sz="2000" dirty="0"/>
              <a:t>Syllabe à localiser à l’oreille…  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Ro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EF2D8-EFA3-4113-88AD-7B79B980575A}"/>
              </a:ext>
            </a:extLst>
          </p:cNvPr>
          <p:cNvSpPr/>
          <p:nvPr/>
        </p:nvSpPr>
        <p:spPr>
          <a:xfrm>
            <a:off x="148186" y="1797269"/>
            <a:ext cx="2405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8C7B3F0E-8214-44CF-BC45-0F92C7964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99189"/>
              </p:ext>
            </p:extLst>
          </p:nvPr>
        </p:nvGraphicFramePr>
        <p:xfrm>
          <a:off x="1268602" y="709447"/>
          <a:ext cx="8710970" cy="585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508">
                  <a:extLst>
                    <a:ext uri="{9D8B030D-6E8A-4147-A177-3AD203B41FA5}">
                      <a16:colId xmlns:a16="http://schemas.microsoft.com/office/drawing/2014/main" val="1325704519"/>
                    </a:ext>
                  </a:extLst>
                </a:gridCol>
                <a:gridCol w="2081049">
                  <a:extLst>
                    <a:ext uri="{9D8B030D-6E8A-4147-A177-3AD203B41FA5}">
                      <a16:colId xmlns:a16="http://schemas.microsoft.com/office/drawing/2014/main" val="3896350883"/>
                    </a:ext>
                  </a:extLst>
                </a:gridCol>
                <a:gridCol w="3468413">
                  <a:extLst>
                    <a:ext uri="{9D8B030D-6E8A-4147-A177-3AD203B41FA5}">
                      <a16:colId xmlns:a16="http://schemas.microsoft.com/office/drawing/2014/main" val="2103842135"/>
                    </a:ext>
                  </a:extLst>
                </a:gridCol>
              </a:tblGrid>
              <a:tr h="1387367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rocher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59846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bureau </a:t>
                      </a:r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432350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aéroport</a:t>
                      </a:r>
                      <a:endParaRPr lang="fr-FR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83509"/>
                  </a:ext>
                </a:extLst>
              </a:tr>
              <a:tr h="148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carreau</a:t>
                      </a:r>
                      <a:endParaRPr lang="fr-FR" sz="3600" dirty="0"/>
                    </a:p>
                    <a:p>
                      <a:endParaRPr lang="fr-FR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32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3DFE01-E19C-4203-9885-918C56C255A8}"/>
              </a:ext>
            </a:extLst>
          </p:cNvPr>
          <p:cNvSpPr/>
          <p:nvPr/>
        </p:nvSpPr>
        <p:spPr>
          <a:xfrm>
            <a:off x="6826469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83F4B-081F-4F1D-8130-81B99AC35113}"/>
              </a:ext>
            </a:extLst>
          </p:cNvPr>
          <p:cNvSpPr/>
          <p:nvPr/>
        </p:nvSpPr>
        <p:spPr>
          <a:xfrm>
            <a:off x="7623150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33F73-F6E8-4E2B-BFE6-97780C53C589}"/>
              </a:ext>
            </a:extLst>
          </p:cNvPr>
          <p:cNvSpPr/>
          <p:nvPr/>
        </p:nvSpPr>
        <p:spPr>
          <a:xfrm>
            <a:off x="8395138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EF92D-B2A0-4ACD-905C-43E77F37596E}"/>
              </a:ext>
            </a:extLst>
          </p:cNvPr>
          <p:cNvSpPr/>
          <p:nvPr/>
        </p:nvSpPr>
        <p:spPr>
          <a:xfrm>
            <a:off x="9167126" y="1277007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9BF24-752C-4547-AD5D-D33939E4E6F3}"/>
              </a:ext>
            </a:extLst>
          </p:cNvPr>
          <p:cNvSpPr/>
          <p:nvPr/>
        </p:nvSpPr>
        <p:spPr>
          <a:xfrm>
            <a:off x="6826469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4DC80-08AD-4782-8ECA-9679A236F5EA}"/>
              </a:ext>
            </a:extLst>
          </p:cNvPr>
          <p:cNvSpPr/>
          <p:nvPr/>
        </p:nvSpPr>
        <p:spPr>
          <a:xfrm>
            <a:off x="7623150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ABD2-2A56-4EF5-A2B1-0D88A6FC7C8C}"/>
              </a:ext>
            </a:extLst>
          </p:cNvPr>
          <p:cNvSpPr/>
          <p:nvPr/>
        </p:nvSpPr>
        <p:spPr>
          <a:xfrm>
            <a:off x="9167126" y="2614356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CCCA3-6747-490B-8A08-C727B31D6577}"/>
              </a:ext>
            </a:extLst>
          </p:cNvPr>
          <p:cNvSpPr/>
          <p:nvPr/>
        </p:nvSpPr>
        <p:spPr>
          <a:xfrm>
            <a:off x="6826469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AD89-EFE3-4811-A4B4-FCD9710F218A}"/>
              </a:ext>
            </a:extLst>
          </p:cNvPr>
          <p:cNvSpPr/>
          <p:nvPr/>
        </p:nvSpPr>
        <p:spPr>
          <a:xfrm>
            <a:off x="7623150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08747-09B7-4A8F-856C-4A7BBB7151D4}"/>
              </a:ext>
            </a:extLst>
          </p:cNvPr>
          <p:cNvSpPr/>
          <p:nvPr/>
        </p:nvSpPr>
        <p:spPr>
          <a:xfrm>
            <a:off x="8395138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ACDB9C-E158-41B7-8C7F-70236BC9C16B}"/>
              </a:ext>
            </a:extLst>
          </p:cNvPr>
          <p:cNvSpPr/>
          <p:nvPr/>
        </p:nvSpPr>
        <p:spPr>
          <a:xfrm>
            <a:off x="9167126" y="4075234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527E9B-BFAA-4788-937A-9085A3BC8CC5}"/>
              </a:ext>
            </a:extLst>
          </p:cNvPr>
          <p:cNvSpPr/>
          <p:nvPr/>
        </p:nvSpPr>
        <p:spPr>
          <a:xfrm>
            <a:off x="6818586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A6021-3FB6-41DD-BB18-4A2D50ED328D}"/>
              </a:ext>
            </a:extLst>
          </p:cNvPr>
          <p:cNvSpPr/>
          <p:nvPr/>
        </p:nvSpPr>
        <p:spPr>
          <a:xfrm>
            <a:off x="7615267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DAB799-3E85-4797-A0C2-933EF5B7B3FC}"/>
              </a:ext>
            </a:extLst>
          </p:cNvPr>
          <p:cNvSpPr/>
          <p:nvPr/>
        </p:nvSpPr>
        <p:spPr>
          <a:xfrm>
            <a:off x="8387255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77F074-E158-46FE-94E5-DFD13EEB3EFF}"/>
              </a:ext>
            </a:extLst>
          </p:cNvPr>
          <p:cNvSpPr/>
          <p:nvPr/>
        </p:nvSpPr>
        <p:spPr>
          <a:xfrm>
            <a:off x="9159243" y="5536112"/>
            <a:ext cx="488731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2EBFC8-0CAB-47EF-925B-03874D7D7128}"/>
              </a:ext>
            </a:extLst>
          </p:cNvPr>
          <p:cNvSpPr/>
          <p:nvPr/>
        </p:nvSpPr>
        <p:spPr>
          <a:xfrm>
            <a:off x="8387255" y="2614356"/>
            <a:ext cx="488730" cy="52026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76CF83-F3B7-4758-91CC-7CC2C054A5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430" y="832850"/>
            <a:ext cx="1584408" cy="11867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C2B60A-FD6C-4AD8-A6DA-D9C33A87D4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36" y="2235983"/>
            <a:ext cx="1465233" cy="12770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F850DFE-022B-4A18-8CF0-A120A892BA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105" y="3759923"/>
            <a:ext cx="1583225" cy="115088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DD7CB52-CB0D-4AE7-A821-8750065C88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74768" y="5004631"/>
            <a:ext cx="1230366" cy="1583225"/>
          </a:xfrm>
          <a:prstGeom prst="rect">
            <a:avLst/>
          </a:prstGeom>
        </p:spPr>
      </p:pic>
      <p:pic>
        <p:nvPicPr>
          <p:cNvPr id="2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59AC181-BC2C-4DAC-99BF-C26476F9C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0922" y="246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69"/>
                            </p:stCondLst>
                            <p:childTnLst>
                              <p:par>
                                <p:cTn id="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69"/>
                            </p:stCondLst>
                            <p:childTnLst>
                              <p:par>
                                <p:cTn id="1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69"/>
                            </p:stCondLst>
                            <p:childTnLst>
                              <p:par>
                                <p:cTn id="2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69"/>
                            </p:stCondLst>
                            <p:childTnLst>
                              <p:par>
                                <p:cTn id="2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 animBg="1"/>
      <p:bldP spid="12" grpId="0" animBg="1"/>
      <p:bldP spid="17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94_TF77815013" id="{1E63A3F3-EF3D-4FBB-9BC6-FF1129928CC1}" vid="{D390F830-A480-4B13-B3B6-57818ECCAE2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Grand écran</PresentationFormat>
  <Paragraphs>48</Paragraphs>
  <Slides>12</Slides>
  <Notes>2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Tw Cen MT</vt:lpstr>
      <vt:lpstr>Circuit</vt:lpstr>
      <vt:lpstr>Phonologie    MS/GS</vt:lpstr>
      <vt:lpstr>Présentation PowerPoint</vt:lpstr>
      <vt:lpstr>Syllabe à localiser à l’oreille…   PI</vt:lpstr>
      <vt:lpstr>Présentation PowerPoint</vt:lpstr>
      <vt:lpstr>Syllabe à localiser à l’oreille…   Pé</vt:lpstr>
      <vt:lpstr>Présentation PowerPoint</vt:lpstr>
      <vt:lpstr>Syllabe à localiser à l’oreille…   MA</vt:lpstr>
      <vt:lpstr>Présentation PowerPoint</vt:lpstr>
      <vt:lpstr>Syllabe à localiser à l’oreille…   Ro</vt:lpstr>
      <vt:lpstr>Présentation PowerPoint</vt:lpstr>
      <vt:lpstr>Syllabe à localiser à l’oreille…   GA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2020-05-04T09:15:44Z</dcterms:created>
  <dcterms:modified xsi:type="dcterms:W3CDTF">2020-05-07T09:58:36Z</dcterms:modified>
</cp:coreProperties>
</file>