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1" r:id="rId5"/>
    <p:sldId id="260" r:id="rId6"/>
    <p:sldId id="263" r:id="rId7"/>
    <p:sldId id="262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4.m4a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6.m4a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audio" Target="../media/media5.m4a"/><Relationship Id="rId16" Type="http://schemas.openxmlformats.org/officeDocument/2006/relationships/image" Target="../media/image7.png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audio" Target="../media/media6.m4a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microsoft.com/office/2007/relationships/media" Target="../media/media9.m4a"/><Relationship Id="rId7" Type="http://schemas.openxmlformats.org/officeDocument/2006/relationships/image" Target="../media/image6.png"/><Relationship Id="rId12" Type="http://schemas.openxmlformats.org/officeDocument/2006/relationships/image" Target="../media/image29.jpeg"/><Relationship Id="rId2" Type="http://schemas.openxmlformats.org/officeDocument/2006/relationships/audio" Target="../media/media8.m4a"/><Relationship Id="rId16" Type="http://schemas.openxmlformats.org/officeDocument/2006/relationships/image" Target="../media/image7.png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audio" Target="../media/media9.m4a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microsoft.com/office/2007/relationships/media" Target="../media/media11.m4a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audio" Target="../media/media10.m4a"/><Relationship Id="rId16" Type="http://schemas.openxmlformats.org/officeDocument/2006/relationships/image" Target="../media/image7.png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audio" Target="../media/media11.m4a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AB4F34-E362-4C16-BB7D-50AF99BB3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812" y="935194"/>
            <a:ext cx="5394408" cy="2230037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Amandine" pitchFamily="2" charset="0"/>
              </a:rPr>
              <a:t>Le magicien </a:t>
            </a:r>
            <a:br>
              <a:rPr lang="fr-FR" sz="4800" dirty="0">
                <a:latin typeface="Amandine" pitchFamily="2" charset="0"/>
              </a:rPr>
            </a:br>
            <a:r>
              <a:rPr lang="fr-FR" sz="4800" dirty="0">
                <a:latin typeface="Amandine" pitchFamily="2" charset="0"/>
              </a:rPr>
              <a:t>des syllabes</a:t>
            </a:r>
          </a:p>
        </p:txBody>
      </p:sp>
      <p:pic>
        <p:nvPicPr>
          <p:cNvPr id="5" name="Image 4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AFEA8464-08AD-40F6-922C-5634BDED46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EF01F3-DB0F-4568-9D0A-8845759D3078}"/>
              </a:ext>
            </a:extLst>
          </p:cNvPr>
          <p:cNvSpPr txBox="1"/>
          <p:nvPr/>
        </p:nvSpPr>
        <p:spPr>
          <a:xfrm>
            <a:off x="1021922" y="5461141"/>
            <a:ext cx="517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Phonologie</a:t>
            </a:r>
          </a:p>
          <a:p>
            <a:endParaRPr lang="fr-FR" dirty="0"/>
          </a:p>
          <a:p>
            <a:r>
              <a:rPr lang="fr-FR" dirty="0"/>
              <a:t>Atelier de fabrication de mots: GS</a:t>
            </a:r>
          </a:p>
        </p:txBody>
      </p:sp>
      <p:pic>
        <p:nvPicPr>
          <p:cNvPr id="27" name="Image 26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20E79596-F95E-453B-9EAA-5B0682D56C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164" y="2663533"/>
            <a:ext cx="3511306" cy="2346723"/>
          </a:xfrm>
          <a:prstGeom prst="rect">
            <a:avLst/>
          </a:prstGeom>
        </p:spPr>
      </p:pic>
      <p:pic>
        <p:nvPicPr>
          <p:cNvPr id="2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80D1BA3-19EC-4E32-AFFB-13C78D95B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548" y="650129"/>
            <a:ext cx="609600" cy="6096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55D844F-35C6-4F6F-ADA8-EBA915F5DA49}"/>
              </a:ext>
            </a:extLst>
          </p:cNvPr>
          <p:cNvSpPr txBox="1"/>
          <p:nvPr/>
        </p:nvSpPr>
        <p:spPr>
          <a:xfrm>
            <a:off x="134422" y="280797"/>
            <a:ext cx="8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Règle</a:t>
            </a:r>
          </a:p>
        </p:txBody>
      </p:sp>
    </p:spTree>
    <p:extLst>
      <p:ext uri="{BB962C8B-B14F-4D97-AF65-F5344CB8AC3E}">
        <p14:creationId xmlns:p14="http://schemas.microsoft.com/office/powerpoint/2010/main" val="12879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7D431-4D49-4CBD-9964-E91BFD33EEC4}"/>
              </a:ext>
            </a:extLst>
          </p:cNvPr>
          <p:cNvSpPr/>
          <p:nvPr/>
        </p:nvSpPr>
        <p:spPr>
          <a:xfrm>
            <a:off x="2897740" y="376269"/>
            <a:ext cx="8640418" cy="628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 de magie n°1: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Ajouter une syllabe pour former un mot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baguette magique appartient au magicien des syllabes, c’est papa ou maman.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Exemple: Tu dois construire un mot en ajoutant la syllabe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fin du mot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dès que le magicien  papa ou maman agite la baguette.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on te dit </a:t>
            </a: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que j’agite la baguette, cela donnera </a:t>
            </a: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PEINTURE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chaque fois que tu trouves un mot prononcé correctement en entier, tu gagneras une pièce d’or du trésor du magicien: </a:t>
            </a:r>
            <a:r>
              <a:rPr lang="fr-F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jetons, fausses pièces ou autres …)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 magicien: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Rappeler la syllabe qui est à ajouter à chaque mot: 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 les syllabes de départ … bien articuler: </a:t>
            </a:r>
            <a:r>
              <a:rPr lang="fr-F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Laisser l’enfant la répéter et former le mot : </a:t>
            </a:r>
            <a:r>
              <a:rPr lang="fr-F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 demander éventuellement d’expliquer le mot, à quoi il sert, sa forme, sa couleur…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pour une pièce de plus !)</a:t>
            </a:r>
          </a:p>
        </p:txBody>
      </p:sp>
      <p:pic>
        <p:nvPicPr>
          <p:cNvPr id="5" name="Image 4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FC3CB028-5868-475A-AA96-E6D906FEC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56728" y="405465"/>
            <a:ext cx="1800335" cy="3023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C5612E74-3839-45DD-9F2B-6DB1968236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43" y="5404766"/>
            <a:ext cx="1876682" cy="1254249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4766EBD-6C51-40A3-8108-D44EDBB64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7949" y="405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7D431-4D49-4CBD-9964-E91BFD33EEC4}"/>
              </a:ext>
            </a:extLst>
          </p:cNvPr>
          <p:cNvSpPr/>
          <p:nvPr/>
        </p:nvSpPr>
        <p:spPr>
          <a:xfrm>
            <a:off x="1364105" y="2986552"/>
            <a:ext cx="9788577" cy="186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Découvrez tout d’abord les propositions de syllabes et laissez du temps à votre enfant pour fabriquer les mots 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réponses s’affichent dans un second temps ( audio et illustrations )</a:t>
            </a:r>
          </a:p>
        </p:txBody>
      </p:sp>
      <p:pic>
        <p:nvPicPr>
          <p:cNvPr id="5" name="Image 4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FC3CB028-5868-475A-AA96-E6D906FEC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4738069" y="-697382"/>
            <a:ext cx="2715862" cy="45610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C5612E74-3839-45DD-9F2B-6DB1968236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633" y="5299564"/>
            <a:ext cx="1994813" cy="1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0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7D431-4D49-4CBD-9964-E91BFD33EEC4}"/>
              </a:ext>
            </a:extLst>
          </p:cNvPr>
          <p:cNvSpPr/>
          <p:nvPr/>
        </p:nvSpPr>
        <p:spPr>
          <a:xfrm>
            <a:off x="1111348" y="-127674"/>
            <a:ext cx="10243930" cy="216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Ajouter une syllabe pour former un mot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dois construire un mot en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syllabe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fin du mot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dès que le magicien agite la baguette.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Ecoute bien les syllabes de départ: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FC3CB028-5868-475A-AA96-E6D906FEC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3123" y="476813"/>
            <a:ext cx="870482" cy="14619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C5612E74-3839-45DD-9F2B-6DB1968236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" y="4937760"/>
            <a:ext cx="870482" cy="581772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07602FD-95C9-4D8A-B8EF-8BEED843B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36881"/>
              </p:ext>
            </p:extLst>
          </p:nvPr>
        </p:nvGraphicFramePr>
        <p:xfrm>
          <a:off x="2031998" y="1709530"/>
          <a:ext cx="8198678" cy="486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339">
                  <a:extLst>
                    <a:ext uri="{9D8B030D-6E8A-4147-A177-3AD203B41FA5}">
                      <a16:colId xmlns:a16="http://schemas.microsoft.com/office/drawing/2014/main" val="4131603987"/>
                    </a:ext>
                  </a:extLst>
                </a:gridCol>
                <a:gridCol w="4099339">
                  <a:extLst>
                    <a:ext uri="{9D8B030D-6E8A-4147-A177-3AD203B41FA5}">
                      <a16:colId xmlns:a16="http://schemas.microsoft.com/office/drawing/2014/main" val="3201461009"/>
                    </a:ext>
                  </a:extLst>
                </a:gridCol>
              </a:tblGrid>
              <a:tr h="1621183"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gâ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 …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châ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58901"/>
                  </a:ext>
                </a:extLst>
              </a:tr>
              <a:tr h="1621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ba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râ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30930"/>
                  </a:ext>
                </a:extLst>
              </a:tr>
              <a:tr h="1621183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au…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mo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17440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8CB5D86-A928-4612-8A97-522132273F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383" y="1938726"/>
            <a:ext cx="1695152" cy="114847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D6D49A0-FC2C-43F3-A4A1-BD0532A97F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895" y="3541643"/>
            <a:ext cx="2132128" cy="119932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595619-E4D3-438F-BA13-4E26BC9ED40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414" y="5011468"/>
            <a:ext cx="1537252" cy="14783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E69D89D-FE92-4D14-9D62-31618C7E91D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081" y="5110505"/>
            <a:ext cx="2136476" cy="128024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6E6D0F-E9B4-4B09-9CB6-5D33BE04E1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014" y="3429000"/>
            <a:ext cx="1418767" cy="14232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194FE9D-782B-4CC3-AAA1-0659FEF3A2B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603" y="1831368"/>
            <a:ext cx="1817588" cy="13631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5E99C43-B18E-482B-87B4-D63A6CA0B31C}"/>
              </a:ext>
            </a:extLst>
          </p:cNvPr>
          <p:cNvSpPr/>
          <p:nvPr/>
        </p:nvSpPr>
        <p:spPr>
          <a:xfrm>
            <a:off x="1029649" y="3243314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Réponses</a:t>
            </a:r>
          </a:p>
          <a:p>
            <a:endParaRPr lang="fr-FR" sz="1400" dirty="0"/>
          </a:p>
        </p:txBody>
      </p:sp>
      <p:pic>
        <p:nvPicPr>
          <p:cNvPr id="2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64C8D01-E804-4912-9C3C-D900C106C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8002" y="3748769"/>
            <a:ext cx="609600" cy="609600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794A92D-954B-4A26-BFA6-6DD8900520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85072" y="3697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88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3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7D431-4D49-4CBD-9964-E91BFD33EEC4}"/>
              </a:ext>
            </a:extLst>
          </p:cNvPr>
          <p:cNvSpPr/>
          <p:nvPr/>
        </p:nvSpPr>
        <p:spPr>
          <a:xfrm>
            <a:off x="1111348" y="-127674"/>
            <a:ext cx="10243930" cy="206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Ajouter une syllabe pour former un mot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dois construire un mot en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syllabe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fin du mot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dès que le magicien agite la baguette. Ecoute bien les syllabes de départ: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FC3CB028-5868-475A-AA96-E6D906FEC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3123" y="476813"/>
            <a:ext cx="870482" cy="14619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C5612E74-3839-45DD-9F2B-6DB1968236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" y="4937760"/>
            <a:ext cx="870482" cy="581772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07602FD-95C9-4D8A-B8EF-8BEED843B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89387"/>
              </p:ext>
            </p:extLst>
          </p:nvPr>
        </p:nvGraphicFramePr>
        <p:xfrm>
          <a:off x="2031999" y="1709530"/>
          <a:ext cx="750956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82">
                  <a:extLst>
                    <a:ext uri="{9D8B030D-6E8A-4147-A177-3AD203B41FA5}">
                      <a16:colId xmlns:a16="http://schemas.microsoft.com/office/drawing/2014/main" val="4131603987"/>
                    </a:ext>
                  </a:extLst>
                </a:gridCol>
                <a:gridCol w="3754782">
                  <a:extLst>
                    <a:ext uri="{9D8B030D-6E8A-4147-A177-3AD203B41FA5}">
                      <a16:colId xmlns:a16="http://schemas.microsoft.com/office/drawing/2014/main" val="320146100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voi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 …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lec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589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confi…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na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3093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écri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toi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1744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cein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92744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B6D86E9F-7EB6-4DD6-958D-9834831761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640" y="1839222"/>
            <a:ext cx="1713947" cy="9640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A04196-67AF-4E43-82C3-388B8E9DAC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139" y="2982704"/>
            <a:ext cx="1097524" cy="10975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F8F468-4A31-425B-9F3C-3FA2FDAE6E8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527" y="4193387"/>
            <a:ext cx="1119136" cy="11191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8BAB8B-9661-4F76-B7C7-CFDCA0AABC4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15" y="5509076"/>
            <a:ext cx="1226376" cy="9640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5FEBCA-BB7C-45DE-ABF3-801ADA131B3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538" y="1786476"/>
            <a:ext cx="1012541" cy="10695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38341A-5538-447B-B67C-07E1BC4239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305" y="3044898"/>
            <a:ext cx="1717711" cy="10187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128334E-7E17-4323-AA09-D0739F697CB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603" y="4248998"/>
            <a:ext cx="1614413" cy="10479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F902B3-EBBB-4DB0-BE75-9291895756A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812206" y="5463783"/>
            <a:ext cx="964097" cy="1075444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8DA952B-2AA3-478F-8587-A9A3B90ED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6874" y="3633483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67A8F03-38C4-4BE7-9311-B50E1FDE1C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928784" y="3652928"/>
            <a:ext cx="609600" cy="609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6B27582-6CD7-41A0-9274-E3A10F2B3B84}"/>
              </a:ext>
            </a:extLst>
          </p:cNvPr>
          <p:cNvSpPr txBox="1"/>
          <p:nvPr/>
        </p:nvSpPr>
        <p:spPr>
          <a:xfrm>
            <a:off x="1111348" y="3307714"/>
            <a:ext cx="920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Réponses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F8D07E-6127-4036-9A45-F0D44FB3983A}"/>
              </a:ext>
            </a:extLst>
          </p:cNvPr>
          <p:cNvSpPr txBox="1"/>
          <p:nvPr/>
        </p:nvSpPr>
        <p:spPr>
          <a:xfrm>
            <a:off x="9699675" y="3320027"/>
            <a:ext cx="920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Réponses</a:t>
            </a:r>
          </a:p>
        </p:txBody>
      </p:sp>
    </p:spTree>
    <p:extLst>
      <p:ext uri="{BB962C8B-B14F-4D97-AF65-F5344CB8AC3E}">
        <p14:creationId xmlns:p14="http://schemas.microsoft.com/office/powerpoint/2010/main" val="26617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762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7D431-4D49-4CBD-9964-E91BFD33EEC4}"/>
              </a:ext>
            </a:extLst>
          </p:cNvPr>
          <p:cNvSpPr/>
          <p:nvPr/>
        </p:nvSpPr>
        <p:spPr>
          <a:xfrm>
            <a:off x="2699868" y="405465"/>
            <a:ext cx="8598010" cy="608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 de magie n°2: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Ajouter une syllabe pour former un mot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Exemple: Tu dois construire un mot en ajoutant la syllabe </a:t>
            </a:r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début du mot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dès que le magicien  papa ou maman agite la baguette.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on te dit </a:t>
            </a: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que j’agite la baguette, cela donnera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PIGEON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chaque fois que tu trouves un mot prononcé correctement en entier, tu gagneras une pièce d’or du trésor du magicien: </a:t>
            </a:r>
            <a:r>
              <a:rPr lang="fr-F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jetons, fausses pièces ou autres …)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 magicien: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Rappeler la syllabe qui est à ajouter à chaque mot, sa position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devant ou derrière )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 les syllabes de départ … bien articuler: </a:t>
            </a:r>
            <a:r>
              <a:rPr lang="fr-F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Laisser l’enfant la répéter et former le mot : 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fr-F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 demander éventuellement d’expliquer le mot, à quoi il sert, sa forme, sa couleur…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C5612E74-3839-45DD-9F2B-6DB1968236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6" y="5198286"/>
            <a:ext cx="1876682" cy="1254249"/>
          </a:xfrm>
          <a:prstGeom prst="rect">
            <a:avLst/>
          </a:prstGeom>
        </p:spPr>
      </p:pic>
      <p:pic>
        <p:nvPicPr>
          <p:cNvPr id="7" name="Image 6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1A73C23C-5F57-4990-A103-EA62C450CB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1" y="405465"/>
            <a:ext cx="3432517" cy="345056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7DFCC73-876B-4500-8AE2-02CC864E9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98873" y="405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7D431-4D49-4CBD-9964-E91BFD33EEC4}"/>
              </a:ext>
            </a:extLst>
          </p:cNvPr>
          <p:cNvSpPr/>
          <p:nvPr/>
        </p:nvSpPr>
        <p:spPr>
          <a:xfrm>
            <a:off x="1111348" y="-127674"/>
            <a:ext cx="10243930" cy="216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Ajouter une syllabe pour former un mot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dois construire un mot en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syllabe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début des mots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Ecoute bien les syllabes de départ: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FC3CB028-5868-475A-AA96-E6D906FEC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3123" y="476813"/>
            <a:ext cx="870482" cy="14619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C5612E74-3839-45DD-9F2B-6DB1968236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" y="4937760"/>
            <a:ext cx="870482" cy="581772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07602FD-95C9-4D8A-B8EF-8BEED843B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5275"/>
              </p:ext>
            </p:extLst>
          </p:nvPr>
        </p:nvGraphicFramePr>
        <p:xfrm>
          <a:off x="2031999" y="1709530"/>
          <a:ext cx="750956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82">
                  <a:extLst>
                    <a:ext uri="{9D8B030D-6E8A-4147-A177-3AD203B41FA5}">
                      <a16:colId xmlns:a16="http://schemas.microsoft.com/office/drawing/2014/main" val="4131603987"/>
                    </a:ext>
                  </a:extLst>
                </a:gridCol>
                <a:gridCol w="3754782">
                  <a:extLst>
                    <a:ext uri="{9D8B030D-6E8A-4147-A177-3AD203B41FA5}">
                      <a16:colId xmlns:a16="http://schemas.microsoft.com/office/drawing/2014/main" val="320146100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zza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jama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589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…rate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…ment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3093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…lote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…thon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1744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qûre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scine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92744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D40A030-D0DC-46CF-8F70-41B469EDD4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718" y="1826185"/>
            <a:ext cx="1702191" cy="10326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F901FA-62CF-4551-9473-8924254C5B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65" y="3004534"/>
            <a:ext cx="1835844" cy="10326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B140CED-04B7-4EBA-B1D1-2E8B4289A0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695" y="4175760"/>
            <a:ext cx="1165725" cy="11339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FB56E3-9310-4E72-BD47-21CF5CCB669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38907" y="5091169"/>
            <a:ext cx="1133951" cy="175283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D0F2853-0285-48AE-AB1E-5A772F6BDED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390" y="1782417"/>
            <a:ext cx="1076430" cy="10764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366B9F6-2072-4655-82A6-1702FDBD62A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960" y="3034486"/>
            <a:ext cx="1958233" cy="10326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C547ECE-8DD2-4438-8E19-E384268F8FB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3890" y="3821789"/>
            <a:ext cx="1104900" cy="1905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B3834C3-5786-4241-9A3C-73828A149A1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230" y="5478827"/>
            <a:ext cx="1978843" cy="955415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E02E50B-82CC-44A5-9CC5-EE053362E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12475" y="3638472"/>
            <a:ext cx="609600" cy="609600"/>
          </a:xfrm>
          <a:prstGeom prst="rect">
            <a:avLst/>
          </a:prstGeom>
        </p:spPr>
      </p:pic>
      <p:pic>
        <p:nvPicPr>
          <p:cNvPr id="2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B34952-F864-4C0F-A7C9-BAD2011A09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06451" y="3634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195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3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7D431-4D49-4CBD-9964-E91BFD33EEC4}"/>
              </a:ext>
            </a:extLst>
          </p:cNvPr>
          <p:cNvSpPr/>
          <p:nvPr/>
        </p:nvSpPr>
        <p:spPr>
          <a:xfrm>
            <a:off x="1111348" y="-127674"/>
            <a:ext cx="10243930" cy="216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Ajouter une syllabe pour former un mot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dois construire un mot en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ajoutant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syllabe </a:t>
            </a:r>
            <a:r>
              <a:rPr lang="fr-FR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début des mots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Ecoute bien les syllabes de départ: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air, volant&#10;&#10;Description générée automatiquement">
            <a:extLst>
              <a:ext uri="{FF2B5EF4-FFF2-40B4-BE49-F238E27FC236}">
                <a16:creationId xmlns:a16="http://schemas.microsoft.com/office/drawing/2014/main" id="{FC3CB028-5868-475A-AA96-E6D906FEC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3123" y="476813"/>
            <a:ext cx="870482" cy="14619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 descr="Une image contenant assis, banane, tas, grand&#10;&#10;Description générée automatiquement">
            <a:extLst>
              <a:ext uri="{FF2B5EF4-FFF2-40B4-BE49-F238E27FC236}">
                <a16:creationId xmlns:a16="http://schemas.microsoft.com/office/drawing/2014/main" id="{C5612E74-3839-45DD-9F2B-6DB1968236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" y="4937760"/>
            <a:ext cx="870482" cy="581772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07602FD-95C9-4D8A-B8EF-8BEED843B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09061"/>
              </p:ext>
            </p:extLst>
          </p:nvPr>
        </p:nvGraphicFramePr>
        <p:xfrm>
          <a:off x="2031999" y="1709530"/>
          <a:ext cx="750956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82">
                  <a:extLst>
                    <a:ext uri="{9D8B030D-6E8A-4147-A177-3AD203B41FA5}">
                      <a16:colId xmlns:a16="http://schemas.microsoft.com/office/drawing/2014/main" val="4131603987"/>
                    </a:ext>
                  </a:extLst>
                </a:gridCol>
                <a:gridCol w="3754782">
                  <a:extLst>
                    <a:ext uri="{9D8B030D-6E8A-4147-A177-3AD203B41FA5}">
                      <a16:colId xmlns:a16="http://schemas.microsoft.com/office/drawing/2014/main" val="320146100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…teille 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…langer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589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…ton</a:t>
                      </a:r>
                    </a:p>
                    <a:p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quet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3093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lon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ssole</a:t>
                      </a:r>
                      <a:endParaRPr lang="fr-FR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1744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fr-FR" sz="3200" b="1" dirty="0" err="1">
                          <a:solidFill>
                            <a:schemeClr val="bg1"/>
                          </a:solidFill>
                        </a:rPr>
                        <a:t>gie</a:t>
                      </a:r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…le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92744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C2FFB4CB-2A9A-4D05-B7B8-3710ABCA87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89" y="3016347"/>
            <a:ext cx="1028114" cy="10281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19AB0F-892A-484A-BB5F-54EFC8A1AD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13921" y="1644024"/>
            <a:ext cx="1058005" cy="13211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9F7DA1-84F4-4078-8533-758ED5ABB9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920" y="4334016"/>
            <a:ext cx="1513599" cy="9212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D9258C5-BE43-433B-84A5-A6C3B5BFD8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89" y="5422781"/>
            <a:ext cx="1139483" cy="11394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FE0DC25-A223-423B-ADA7-2BBEF1EE750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92" y="1753858"/>
            <a:ext cx="1375533" cy="11015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9AAB379-5DF2-4716-978C-4ECDACC0882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78530" y="3016347"/>
            <a:ext cx="1101522" cy="11015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D57BBB1-8552-4E3A-B40E-D4C5639BE09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530" y="4212616"/>
            <a:ext cx="1139483" cy="113948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02A705-51ED-430D-9651-D1455ED1282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12" y="5446846"/>
            <a:ext cx="1431358" cy="1101523"/>
          </a:xfrm>
          <a:prstGeom prst="rect">
            <a:avLst/>
          </a:prstGeom>
        </p:spPr>
      </p:pic>
      <p:pic>
        <p:nvPicPr>
          <p:cNvPr id="2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D08BF00-BC4C-4A25-9CC8-8B05CA0B1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8284" y="3429000"/>
            <a:ext cx="609600" cy="609600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480D60-E22E-4B27-9C04-8E45025F9A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937558" y="3466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9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80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5963E-79B2-4A8E-8F24-A94E8DDDD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8E4331-210E-4E5F-9501-4C830E34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54F778-4E1C-4F6F-9318-9795AA35C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0A9256-A44C-4406-9010-B9D7D8709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731F266-5507-4462-8427-0BD0B42C8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6A06D6-90F0-42BA-94C0-AC6E6657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349629-70E2-4E72-9E59-209F1F323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403E22-A267-491E-9711-05F332BE7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88C64B-FA72-4C34-B7D8-ABA7E214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0152DA-A31B-4011-B035-61E4B427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37" y="4923749"/>
            <a:ext cx="9831165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 err="1"/>
              <a:t>toi</a:t>
            </a:r>
            <a:r>
              <a:rPr lang="en-US" sz="2800" dirty="0"/>
              <a:t> de continuer avec de </a:t>
            </a:r>
            <a:r>
              <a:rPr lang="en-US" sz="2800"/>
              <a:t>nouvelles</a:t>
            </a:r>
            <a:r>
              <a:rPr lang="en-US" sz="2800" dirty="0"/>
              <a:t> syllables, </a:t>
            </a:r>
            <a:br>
              <a:rPr lang="en-US" sz="2800" dirty="0"/>
            </a:br>
            <a:r>
              <a:rPr lang="en-US" sz="2800" dirty="0"/>
              <a:t>avec ton </a:t>
            </a:r>
            <a:r>
              <a:rPr lang="en-US" sz="2800" dirty="0" err="1"/>
              <a:t>magicien</a:t>
            </a:r>
            <a:r>
              <a:rPr lang="en-US" sz="2800" dirty="0"/>
              <a:t> </a:t>
            </a:r>
            <a:r>
              <a:rPr lang="en-US" sz="2800" dirty="0" err="1"/>
              <a:t>préféré</a:t>
            </a:r>
            <a:r>
              <a:rPr lang="en-US" sz="2800" dirty="0"/>
              <a:t>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8F5671-E172-46A3-8DC0-54EC6D0E4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noir, horloge&#10;&#10;Description générée automatiquement">
            <a:extLst>
              <a:ext uri="{FF2B5EF4-FFF2-40B4-BE49-F238E27FC236}">
                <a16:creationId xmlns:a16="http://schemas.microsoft.com/office/drawing/2014/main" id="{833CE5BA-9D1B-490E-AB36-B33C5E0D1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1600000">
            <a:off x="2459589" y="972646"/>
            <a:ext cx="3070378" cy="2648383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EBC23E0-D277-443A-A069-244845D71D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526" y="972646"/>
            <a:ext cx="3461938" cy="2648383"/>
          </a:xfrm>
          <a:prstGeom prst="rect">
            <a:avLst/>
          </a:prstGeom>
          <a:ln>
            <a:noFill/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9744F83-FEC9-4E5B-8530-224C258F1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9148" y="319016"/>
            <a:ext cx="9734654" cy="394881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1918A1-30EC-48DB-A535-4898EA92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301236F-2DE7-4B56-B413-C201491DF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683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304D462-CF3A-48B2-966A-0DA7B7E61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4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577</Words>
  <Application>Microsoft Office PowerPoint</Application>
  <PresentationFormat>Grand écran</PresentationFormat>
  <Paragraphs>82</Paragraphs>
  <Slides>9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Amandine</vt:lpstr>
      <vt:lpstr>Arial</vt:lpstr>
      <vt:lpstr>Calibri</vt:lpstr>
      <vt:lpstr>MS Shell Dlg 2</vt:lpstr>
      <vt:lpstr>Symbol</vt:lpstr>
      <vt:lpstr>Wingdings</vt:lpstr>
      <vt:lpstr>Wingdings 3</vt:lpstr>
      <vt:lpstr>Madison</vt:lpstr>
      <vt:lpstr>Le magicien  des syllabes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toi de continuer avec de nouvelles syllables,  avec ton magicien préféré…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magicien  des syllabes</dc:title>
  <dc:creator>DaniellePro</dc:creator>
  <cp:lastModifiedBy>DaniellePro</cp:lastModifiedBy>
  <cp:revision>35</cp:revision>
  <dcterms:created xsi:type="dcterms:W3CDTF">2020-05-12T07:32:56Z</dcterms:created>
  <dcterms:modified xsi:type="dcterms:W3CDTF">2020-05-12T14:24:28Z</dcterms:modified>
</cp:coreProperties>
</file>