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D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FFFF0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55782-BA15-485B-BEE1-3FF42F949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0918" y="213208"/>
            <a:ext cx="4182648" cy="1126283"/>
          </a:xfrm>
        </p:spPr>
        <p:txBody>
          <a:bodyPr/>
          <a:lstStyle/>
          <a:p>
            <a:r>
              <a:rPr lang="fr-FR" dirty="0"/>
              <a:t>Dis bonjour!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4FDB10-03EF-4938-94FE-45354DC39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6451" y="5999300"/>
            <a:ext cx="5354706" cy="858700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D’après l’album de Jean- Charles Sarrazin</a:t>
            </a:r>
          </a:p>
          <a:p>
            <a:r>
              <a:rPr lang="fr-FR" b="1" dirty="0">
                <a:solidFill>
                  <a:srgbClr val="C00000"/>
                </a:solidFill>
              </a:rPr>
              <a:t>Ecole des Loisirs 2011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90916-DE35-4240-9041-BFF493B46B0A}"/>
              </a:ext>
            </a:extLst>
          </p:cNvPr>
          <p:cNvSpPr/>
          <p:nvPr/>
        </p:nvSpPr>
        <p:spPr>
          <a:xfrm>
            <a:off x="1763498" y="1522005"/>
            <a:ext cx="5220611" cy="43401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0AED7A7-8DD0-46AE-B878-89F3AA6275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363" y="5007365"/>
            <a:ext cx="1933855" cy="1450391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92DACFA-C38E-40A8-9941-CC41FD7422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6046" y="2806810"/>
            <a:ext cx="1444407" cy="179700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3D8D4A1-8DD5-4998-A9B5-70711397BE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6477" y="432869"/>
            <a:ext cx="1319319" cy="1903912"/>
          </a:xfrm>
          <a:prstGeom prst="rect">
            <a:avLst/>
          </a:prstGeom>
        </p:spPr>
      </p:pic>
      <p:pic>
        <p:nvPicPr>
          <p:cNvPr id="6" name="Image 5" descr="Une image contenant chien&#10;&#10;Description générée automatiquement">
            <a:extLst>
              <a:ext uri="{FF2B5EF4-FFF2-40B4-BE49-F238E27FC236}">
                <a16:creationId xmlns:a16="http://schemas.microsoft.com/office/drawing/2014/main" id="{5FC1CDE1-8901-42EF-ADC2-89638A4BD0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503" y="1694495"/>
            <a:ext cx="4863005" cy="39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9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s, chat, debout, pleine&#10;&#10;Description générée automatiquement">
            <a:extLst>
              <a:ext uri="{FF2B5EF4-FFF2-40B4-BE49-F238E27FC236}">
                <a16:creationId xmlns:a16="http://schemas.microsoft.com/office/drawing/2014/main" id="{DB43881C-D0D5-4724-94B9-149BA1402A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409" y="91440"/>
            <a:ext cx="8792308" cy="667512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E600885-E4F9-4398-B927-5ED40372A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591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7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ette&#10;&#10;Description générée automatiquement">
            <a:extLst>
              <a:ext uri="{FF2B5EF4-FFF2-40B4-BE49-F238E27FC236}">
                <a16:creationId xmlns:a16="http://schemas.microsoft.com/office/drawing/2014/main" id="{A8EF2865-372C-4DE6-A69C-2BA3ADA2E7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868" y="295421"/>
            <a:ext cx="8961120" cy="6267157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F48603B-332A-4E8D-AC28-99F20C4273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9356" y="699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FD92A2-1BAE-4643-A60D-0BD19E4BB1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01"/>
          <a:stretch/>
        </p:blipFill>
        <p:spPr>
          <a:xfrm>
            <a:off x="1524000" y="140677"/>
            <a:ext cx="8928295" cy="6555546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0909736-86CA-4ED7-AECB-9546F37DC7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835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5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hope&#10;&#10;Description générée automatiquement">
            <a:extLst>
              <a:ext uri="{FF2B5EF4-FFF2-40B4-BE49-F238E27FC236}">
                <a16:creationId xmlns:a16="http://schemas.microsoft.com/office/drawing/2014/main" id="{7CAD8CE9-3C57-4EC0-A1AB-392689CB4F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0325" y="621390"/>
            <a:ext cx="9453490" cy="5835682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357DBA6-2720-4F59-8B4B-47F94A0E8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85" y="7255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7BA8BBB2-5DCC-4FF3-8702-02B6AC329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844" y="712305"/>
            <a:ext cx="609600" cy="609600"/>
          </a:xfrm>
          <a:prstGeom prst="rect">
            <a:avLst/>
          </a:prstGeom>
        </p:spPr>
      </p:pic>
      <p:pic>
        <p:nvPicPr>
          <p:cNvPr id="5" name="Image 4" descr="Une image contenant assis, chat, table, oiseau&#10;&#10;Description générée automatiquement">
            <a:extLst>
              <a:ext uri="{FF2B5EF4-FFF2-40B4-BE49-F238E27FC236}">
                <a16:creationId xmlns:a16="http://schemas.microsoft.com/office/drawing/2014/main" id="{F8E6C84A-0454-4922-B015-1A4B774EE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653" y="169431"/>
            <a:ext cx="7964556" cy="651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6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C789A22-405E-4904-9323-5773AAF47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452" y="714375"/>
            <a:ext cx="609600" cy="609600"/>
          </a:xfrm>
          <a:prstGeom prst="rect">
            <a:avLst/>
          </a:prstGeom>
        </p:spPr>
      </p:pic>
      <p:pic>
        <p:nvPicPr>
          <p:cNvPr id="7" name="Image 6" descr="Une image contenant assis, chien, chat, lit&#10;&#10;Description générée automatiquement">
            <a:extLst>
              <a:ext uri="{FF2B5EF4-FFF2-40B4-BE49-F238E27FC236}">
                <a16:creationId xmlns:a16="http://schemas.microsoft.com/office/drawing/2014/main" id="{26901FF1-32B5-4FDE-9A4A-8C35B3463F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792" y="714375"/>
            <a:ext cx="9806608" cy="529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ssis, table, ours, brun&#10;&#10;Description générée automatiquement">
            <a:extLst>
              <a:ext uri="{FF2B5EF4-FFF2-40B4-BE49-F238E27FC236}">
                <a16:creationId xmlns:a16="http://schemas.microsoft.com/office/drawing/2014/main" id="{9E224C26-61E0-427D-B229-180DC1842A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809" y="225083"/>
            <a:ext cx="6700911" cy="6407834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76004E5-2E73-422A-86E5-D0740FD94B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339" y="699052"/>
            <a:ext cx="609600" cy="609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DA51EF6-8A96-4426-86A5-E3FA392341B8}"/>
              </a:ext>
            </a:extLst>
          </p:cNvPr>
          <p:cNvSpPr txBox="1"/>
          <p:nvPr/>
        </p:nvSpPr>
        <p:spPr>
          <a:xfrm>
            <a:off x="10296940" y="5750004"/>
            <a:ext cx="1895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solidFill>
                  <a:srgbClr val="C00000"/>
                </a:solidFill>
                <a:latin typeface="Abadi" panose="020B0604020104020204" pitchFamily="34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50625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ableau blanc, texte&#10;&#10;Description générée automatiquement">
            <a:extLst>
              <a:ext uri="{FF2B5EF4-FFF2-40B4-BE49-F238E27FC236}">
                <a16:creationId xmlns:a16="http://schemas.microsoft.com/office/drawing/2014/main" id="{BABD5707-B459-454F-BCCF-4C913D2A20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5449" y="466725"/>
            <a:ext cx="9463375" cy="592455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27E0A42-4ADB-424B-8BB2-F2BC4DDF76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576" y="699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7A68C79-6025-47F9-A3A0-CC99073B76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5692" y="189914"/>
            <a:ext cx="9111175" cy="6478172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AB6BD3D-168F-4290-996E-0C684224B0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0330" y="672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0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au&#10;&#10;Description générée automatiquement">
            <a:extLst>
              <a:ext uri="{FF2B5EF4-FFF2-40B4-BE49-F238E27FC236}">
                <a16:creationId xmlns:a16="http://schemas.microsoft.com/office/drawing/2014/main" id="{B0405CA7-3E8D-4974-80BA-CF4E52E06F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982" y="365760"/>
            <a:ext cx="8131126" cy="612648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42E078DF-DF9C-4158-ADF7-1D9AAFD83C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583" y="6990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touage&#10;&#10;Description générée automatiquement">
            <a:extLst>
              <a:ext uri="{FF2B5EF4-FFF2-40B4-BE49-F238E27FC236}">
                <a16:creationId xmlns:a16="http://schemas.microsoft.com/office/drawing/2014/main" id="{C4AEA1F4-51A5-4B0B-92BC-1165030BBA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53" y="198706"/>
            <a:ext cx="8614117" cy="646058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2785FA6-A257-4BFB-B13C-4C05A1BFC9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592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3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576CE85-B293-412B-94FF-A1EFA1D4C8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8480" y="126609"/>
            <a:ext cx="6035040" cy="6604782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8A867B0-9FA5-4805-A408-AA118DC6C8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339" y="68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issu&#10;&#10;Description générée automatiquement">
            <a:extLst>
              <a:ext uri="{FF2B5EF4-FFF2-40B4-BE49-F238E27FC236}">
                <a16:creationId xmlns:a16="http://schemas.microsoft.com/office/drawing/2014/main" id="{24597CB6-D680-4763-BF2A-12B17585CB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B1AB341-3B8B-4CA3-A087-A63DD96B0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6835" y="672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oiseau, debout, assis, chat&#10;&#10;Description générée automatiquement">
            <a:extLst>
              <a:ext uri="{FF2B5EF4-FFF2-40B4-BE49-F238E27FC236}">
                <a16:creationId xmlns:a16="http://schemas.microsoft.com/office/drawing/2014/main" id="{71ED334F-C2F7-44EF-93F9-38ED6CEC17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1624" y="355209"/>
            <a:ext cx="8759483" cy="6147582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F5537DA-0B51-4CCF-9C56-28D20403A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843" y="6990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nimal, eau, oiseau, debout&#10;&#10;Description générée automatiquement">
            <a:extLst>
              <a:ext uri="{FF2B5EF4-FFF2-40B4-BE49-F238E27FC236}">
                <a16:creationId xmlns:a16="http://schemas.microsoft.com/office/drawing/2014/main" id="{B3E7697A-16CF-426A-961D-C5972311C7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409" y="112541"/>
            <a:ext cx="8281182" cy="6632917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599B6FD5-B491-4721-9B92-86F23A22C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087" y="725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9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ri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14</Words>
  <Application>Microsoft Office PowerPoint</Application>
  <PresentationFormat>Grand écran</PresentationFormat>
  <Paragraphs>4</Paragraphs>
  <Slides>16</Slides>
  <Notes>0</Notes>
  <HiddenSlides>0</HiddenSlides>
  <MMClips>15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Abadi</vt:lpstr>
      <vt:lpstr>Arial</vt:lpstr>
      <vt:lpstr>Century Gothic</vt:lpstr>
      <vt:lpstr>Wingdings 3</vt:lpstr>
      <vt:lpstr>Brin</vt:lpstr>
      <vt:lpstr>Dis bonjour!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 bonjour!</dc:title>
  <dc:creator>DaniellePro</dc:creator>
  <cp:lastModifiedBy>DaniellePro</cp:lastModifiedBy>
  <cp:revision>26</cp:revision>
  <dcterms:created xsi:type="dcterms:W3CDTF">2020-05-11T14:30:44Z</dcterms:created>
  <dcterms:modified xsi:type="dcterms:W3CDTF">2020-05-12T10:11:05Z</dcterms:modified>
</cp:coreProperties>
</file>