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3E"/>
    <a:srgbClr val="AD6F3C"/>
    <a:srgbClr val="ADB7C0"/>
    <a:srgbClr val="B0304C"/>
    <a:srgbClr val="0E873E"/>
    <a:srgbClr val="74A730"/>
    <a:srgbClr val="CC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15EEA-6644-471C-A1A9-30C1C00A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1648C0-3681-4256-9536-6DF9F75B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CBE8F-9DC6-420B-9692-6CE391B7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09C254-DBC3-4BEE-8919-5715840D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09E94-635C-4678-ADFB-A954B938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D51DC-4B09-4EB8-B73D-6A44BA5A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B9169C-F650-47A4-B89D-B3443F094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E7DD5-13A0-4218-8ADC-E3F97B5C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1099B-26F3-43C0-8718-E0A1D79E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42BE6-186F-46C9-B4EF-DEA58550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F5A824-1F61-412E-8E5C-36B8254EF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D898E0-D2BD-4DDA-9362-A98DF3C9D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6DA60-FD73-466A-BEB9-86536761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C2094-B2D0-4235-A1B8-96B15AC4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8715E-3442-42F6-B96F-2A1B5D7A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0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E964B-5F06-4795-A5EC-41121385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FCDBD-2707-4402-A211-53DBA3A7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C8092-7901-4E47-B995-67A6E295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AFD94-6678-49DD-A5AD-E7FAD6A7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A1B20-B1EB-4884-B17D-69F3A44A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CE088-37E7-49CD-B7F1-16E4CBC1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E259B9-3FF6-4FC7-A3F8-27B4FE3B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53C7F-0A91-4D82-A999-FA398A11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B6807-2DF0-4DC3-93AB-567CB0F6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FAE40-813E-4054-8E45-6FF42C25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7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082B7-36EC-4DAF-8402-5553E376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1F95A-29C8-479F-AB3F-8014B11E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3C64D-7495-43B7-A973-DFCF616C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2BDA5A-F816-4F18-8302-7FBEF2EC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8AB3A4-2117-4C30-89D8-71C4E4AD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B3D634-D9E6-472C-891C-DA792C0F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3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9E626-FD3C-4038-841B-14D8DB80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4C1302-2855-49EE-B7B4-1D7F62D0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419F9A-75D2-4EB6-9F0B-0052F3698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D769B2-410E-4685-84C1-D8405FF08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3AFEEF-D038-470A-95FE-2D5942DAD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65DE33-029F-4E91-BEF1-5FF57D96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B3895E-984F-4CA8-9AAB-02EAE91C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9397F6-2A3E-4856-949C-FED300D7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79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70C27-5688-405D-8033-2BAA003D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B91272-AEB8-4634-BD85-5CB30EAA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38F50-2014-4D0B-9454-E6946676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7ADE40-67CE-4560-886E-CDACCFDE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73564E-17F6-4E22-A5D7-CC859EED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CEFB38-0BAD-47F8-B247-1E7A6D4E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B7B1D9-C310-422F-8971-F81DF1B0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F5B86-FBE2-4749-BC7C-ADD3A43E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3DC35-AA23-47F6-9F34-C3F84A72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962C27-D574-4E72-A18B-A077D1ECF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999900-161E-4112-9BBD-FE0F2211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05980E-ECBA-4E53-9DB1-A7117634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10C1C-1B8F-447F-B1BA-514CC0A4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1823C-FCA1-4CF4-B58B-1E8733CF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17CE94-5988-4569-A1E4-C7366BE1E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117730-9CED-4ECE-A1B3-3D9DE9D0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3B1C4F-D671-4CB3-9A50-3C779F98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10F172-00DC-45F7-9798-AFC26979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B9F69-2617-4674-A04D-0B5D5548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5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93EE81-F3B5-4B04-BF94-F7C41B4A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44969-2BB1-4919-85F3-18610A89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31E16-B3EB-4C99-A27B-1EA171DB4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5CDF-2D21-42DE-AD39-E4E76C3056C8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DF66A-F6D5-4AFC-8904-A6CE6039A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43F21-7DF3-440D-B7CD-2F813FF08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5A81-F3B9-414F-A73E-C05A32C15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B780FA-80C5-475B-84EB-24FE3D413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0" y="225481"/>
            <a:ext cx="6510581" cy="64070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4C3D03-0154-49DC-8430-7B1FA54F6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5" y="225481"/>
            <a:ext cx="5033985" cy="64070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648190-33AD-4F01-9351-81C9A2BE8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8328395" y="3584020"/>
            <a:ext cx="487363" cy="48736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DBC9994-AB3F-4F82-AF15-5DF06D537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3194788" y="2289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DFB91D-83D1-4E1B-B88B-497F85DB7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1" y="236537"/>
            <a:ext cx="5061728" cy="6384926"/>
          </a:xfr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4AD8EC94-7BE0-4A19-8D36-7D2E5AEBA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154918" y="5103739"/>
            <a:ext cx="487363" cy="487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D7828D-9CDC-4689-90EC-4CA108B0E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68" y="236537"/>
            <a:ext cx="6469171" cy="493395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BDE9DD-8BA8-4FE7-87C4-C80DA7ACD9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701991" y="3865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87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ACD8E64-1C75-48E3-AD7B-FFE781077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EC4F08-B581-4E84-BED3-25C1B3594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22172"/>
            <a:ext cx="10193087" cy="6413656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96505FA-47CB-4A64-8528-8688D84D2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68301" y="5368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3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0348B3-5CE6-49AA-962C-B3D9487C9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6" y="226324"/>
            <a:ext cx="5555116" cy="64053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863456-98F1-4E25-9F44-78200B58C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47" y="246707"/>
            <a:ext cx="5084417" cy="6239818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3DE550-3C24-4F74-AF2F-8D7DCA365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765175" y="1603375"/>
            <a:ext cx="487363" cy="48736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EA218AC-F940-423A-8629-D0D7F1B7E0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9032875" y="584200"/>
            <a:ext cx="568325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6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B79F87-B0E2-45A6-B0FD-7DF5F6F3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20" y="252412"/>
            <a:ext cx="5277289" cy="6486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7E9D49-9546-4ACD-87B9-5DF9BFF7C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9" y="261180"/>
            <a:ext cx="4735431" cy="6477757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0E7FC1B-2E75-4BDE-824C-2B4B5C924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650788" y="9271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191943-1A90-4F0D-B61E-CD075E33A7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52" y="152400"/>
            <a:ext cx="4835698" cy="64076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A9AEDD-C23C-4684-93D8-B421533D4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76" y="152400"/>
            <a:ext cx="4835698" cy="64174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4ED49A-218E-498C-AB4E-D76CA05A5324}"/>
              </a:ext>
            </a:extLst>
          </p:cNvPr>
          <p:cNvSpPr txBox="1"/>
          <p:nvPr/>
        </p:nvSpPr>
        <p:spPr>
          <a:xfrm>
            <a:off x="8411976" y="560967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46401E7-B68A-4433-93F0-542A01F6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686331" y="90805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Grand écran</PresentationFormat>
  <Paragraphs>1</Paragraphs>
  <Slides>6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</dc:creator>
  <cp:lastModifiedBy>MARTINE</cp:lastModifiedBy>
  <cp:revision>8</cp:revision>
  <dcterms:created xsi:type="dcterms:W3CDTF">2020-05-09T04:37:54Z</dcterms:created>
  <dcterms:modified xsi:type="dcterms:W3CDTF">2020-05-10T14:49:19Z</dcterms:modified>
</cp:coreProperties>
</file>