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64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36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5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38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13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4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45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66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62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10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63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36EFE-6036-0148-A4BC-92E38959E55B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50F37-41FC-3645-AC9C-7A3DD433A3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20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9791"/>
            <a:ext cx="7772400" cy="1094943"/>
          </a:xfrm>
          <a:pattFill prst="pct90">
            <a:fgClr>
              <a:srgbClr val="FF0000"/>
            </a:fgClr>
            <a:bgClr>
              <a:schemeClr val="tx1"/>
            </a:bgClr>
          </a:pattFill>
        </p:spPr>
        <p:txBody>
          <a:bodyPr/>
          <a:lstStyle/>
          <a:p>
            <a:r>
              <a:rPr lang="fr-FR" dirty="0" smtClean="0"/>
              <a:t>Coccinelles avec ses mains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33466" y="1503723"/>
            <a:ext cx="2910533" cy="510973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Etape 1:trace le contour de ta main, il faut le faire deux fois.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2:colorie tes dessins de main en rouge et découpe les.</a:t>
            </a:r>
            <a:endParaRPr lang="fr-FR" dirty="0"/>
          </a:p>
        </p:txBody>
      </p:sp>
      <p:pic>
        <p:nvPicPr>
          <p:cNvPr id="4" name="Image 3" descr="IMG_32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2" y="1503723"/>
            <a:ext cx="1979111" cy="2638815"/>
          </a:xfrm>
          <a:prstGeom prst="rect">
            <a:avLst/>
          </a:prstGeom>
        </p:spPr>
      </p:pic>
      <p:pic>
        <p:nvPicPr>
          <p:cNvPr id="5" name="Image 4" descr="IMG_32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4922" y="3176371"/>
            <a:ext cx="3155681" cy="42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95519" y="248187"/>
            <a:ext cx="3348481" cy="6336077"/>
          </a:xfrm>
        </p:spPr>
        <p:txBody>
          <a:bodyPr/>
          <a:lstStyle/>
          <a:p>
            <a:r>
              <a:rPr lang="fr-FR" dirty="0" smtClean="0"/>
              <a:t>Etape 3:sur une feuille avec un feutre brun , dessine un grand rond et un petit rond.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</a:t>
            </a:r>
            <a:r>
              <a:rPr lang="fr-FR" dirty="0" smtClean="0"/>
              <a:t>4:colle </a:t>
            </a:r>
            <a:r>
              <a:rPr lang="fr-FR" dirty="0" smtClean="0"/>
              <a:t>les deux mains pour représenter les ailes.</a:t>
            </a:r>
            <a:endParaRPr lang="fr-FR" dirty="0"/>
          </a:p>
        </p:txBody>
      </p:sp>
      <p:pic>
        <p:nvPicPr>
          <p:cNvPr id="4" name="Image 3" descr="IMG_32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9" y="116795"/>
            <a:ext cx="2187151" cy="2916201"/>
          </a:xfrm>
          <a:prstGeom prst="rect">
            <a:avLst/>
          </a:prstGeom>
        </p:spPr>
      </p:pic>
      <p:pic>
        <p:nvPicPr>
          <p:cNvPr id="5" name="Image 4" descr="IMG_32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86" y="2204487"/>
            <a:ext cx="3490135" cy="46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2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270331"/>
            <a:ext cx="7772400" cy="1386929"/>
          </a:xfrm>
          <a:pattFill prst="lgConfetti">
            <a:fgClr>
              <a:schemeClr val="tx1"/>
            </a:fgClr>
            <a:bgClr>
              <a:srgbClr val="FF0000"/>
            </a:bgClr>
          </a:pattFill>
        </p:spPr>
        <p:txBody>
          <a:bodyPr/>
          <a:lstStyle/>
          <a:p>
            <a:r>
              <a:rPr lang="fr-FR" dirty="0" smtClean="0"/>
              <a:t>Et voilà une belle coccinelle!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75192"/>
            <a:ext cx="6400800" cy="90515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Etape 5:dessine en noir les points sur les ailes et ensuite les deux antennes.</a:t>
            </a:r>
            <a:endParaRPr lang="fr-FR" dirty="0"/>
          </a:p>
        </p:txBody>
      </p:sp>
      <p:pic>
        <p:nvPicPr>
          <p:cNvPr id="4" name="Image 3" descr="IMG_32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245" y="429311"/>
            <a:ext cx="3906213" cy="52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484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90</Words>
  <Application>Microsoft Macintosh PowerPoint</Application>
  <PresentationFormat>Présentation à l'écran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Coccinelles avec ses mains</vt:lpstr>
      <vt:lpstr>Présentation PowerPoint</vt:lpstr>
      <vt:lpstr>Et voilà une belle coccinelle!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Coccinelles avec ses mains</dc:title>
  <dc:creator>Véro</dc:creator>
  <cp:lastModifiedBy>Véro</cp:lastModifiedBy>
  <cp:revision>3</cp:revision>
  <dcterms:created xsi:type="dcterms:W3CDTF">2020-05-18T07:21:17Z</dcterms:created>
  <dcterms:modified xsi:type="dcterms:W3CDTF">2020-05-20T06:52:18Z</dcterms:modified>
</cp:coreProperties>
</file>