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 snapToGrid="0" snapToObjects="1">
      <p:cViewPr varScale="1">
        <p:scale>
          <a:sx n="111" d="100"/>
          <a:sy n="111" d="100"/>
        </p:scale>
        <p:origin x="-1456" y="-1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interSettings" Target="printerSettings/printerSettings1.bin"/><Relationship Id="rId8" Type="http://schemas.openxmlformats.org/officeDocument/2006/relationships/presProps" Target="presProps.xml"/><Relationship Id="rId9" Type="http://schemas.openxmlformats.org/officeDocument/2006/relationships/viewProps" Target="viewProps.xml"/><Relationship Id="rId10" Type="http://schemas.openxmlformats.org/officeDocument/2006/relationships/theme" Target="theme/theme1.xml"/><Relationship Id="rId11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fr-FR" smtClean="0"/>
              <a:t>Cliquez pour modifier le style des sous-titres du masque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B735-35E8-3E4A-ACAA-395E10DCC5F7}" type="datetimeFigureOut">
              <a:rPr lang="fr-FR" smtClean="0"/>
              <a:t>20/05/20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024A-24B4-6243-8DDE-021BB09BA5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72606429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B735-35E8-3E4A-ACAA-395E10DCC5F7}" type="datetimeFigureOut">
              <a:rPr lang="fr-FR" smtClean="0"/>
              <a:t>20/05/20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024A-24B4-6243-8DDE-021BB09BA5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32928916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B735-35E8-3E4A-ACAA-395E10DCC5F7}" type="datetimeFigureOut">
              <a:rPr lang="fr-FR" smtClean="0"/>
              <a:t>20/05/20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024A-24B4-6243-8DDE-021BB09BA5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539357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B735-35E8-3E4A-ACAA-395E10DCC5F7}" type="datetimeFigureOut">
              <a:rPr lang="fr-FR" smtClean="0"/>
              <a:t>20/05/20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024A-24B4-6243-8DDE-021BB09BA5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50490502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-têt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B735-35E8-3E4A-ACAA-395E10DCC5F7}" type="datetimeFigureOut">
              <a:rPr lang="fr-FR" smtClean="0"/>
              <a:t>20/05/20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024A-24B4-6243-8DDE-021BB09BA5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3124291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B735-35E8-3E4A-ACAA-395E10DCC5F7}" type="datetimeFigureOut">
              <a:rPr lang="fr-FR" smtClean="0"/>
              <a:t>20/05/20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024A-24B4-6243-8DDE-021BB09BA5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01796444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B735-35E8-3E4A-ACAA-395E10DCC5F7}" type="datetimeFigureOut">
              <a:rPr lang="fr-FR" smtClean="0"/>
              <a:t>20/05/20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024A-24B4-6243-8DDE-021BB09BA5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220027034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B735-35E8-3E4A-ACAA-395E10DCC5F7}" type="datetimeFigureOut">
              <a:rPr lang="fr-FR" smtClean="0"/>
              <a:t>20/05/20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024A-24B4-6243-8DDE-021BB09BA5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68537647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B735-35E8-3E4A-ACAA-395E10DCC5F7}" type="datetimeFigureOut">
              <a:rPr lang="fr-FR" smtClean="0"/>
              <a:t>20/05/20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024A-24B4-6243-8DDE-021BB09BA5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1805019064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B735-35E8-3E4A-ACAA-395E10DCC5F7}" type="datetimeFigureOut">
              <a:rPr lang="fr-FR" smtClean="0"/>
              <a:t>20/05/20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024A-24B4-6243-8DDE-021BB09BA5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25260195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E4B735-35E8-3E4A-ACAA-395E10DCC5F7}" type="datetimeFigureOut">
              <a:rPr lang="fr-FR" smtClean="0"/>
              <a:t>20/05/20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B4F024A-24B4-6243-8DDE-021BB09BA5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415660131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 smtClean="0"/>
              <a:t>Cliquez et modifiez le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EE4B735-35E8-3E4A-ACAA-395E10DCC5F7}" type="datetimeFigureOut">
              <a:rPr lang="fr-FR" smtClean="0"/>
              <a:t>20/05/20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B4F024A-24B4-6243-8DDE-021BB09BA5CD}" type="slidenum">
              <a:rPr lang="fr-FR" smtClean="0"/>
              <a:t>‹#›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3390964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1.jpeg"/><Relationship Id="rId3" Type="http://schemas.openxmlformats.org/officeDocument/2006/relationships/image" Target="../media/image2.jpeg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3.jpeg"/><Relationship Id="rId3" Type="http://schemas.openxmlformats.org/officeDocument/2006/relationships/image" Target="../media/image4.jpeg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5.jpeg"/><Relationship Id="rId3" Type="http://schemas.openxmlformats.org/officeDocument/2006/relationships/image" Target="../media/image6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7.jpeg"/><Relationship Id="rId3" Type="http://schemas.openxmlformats.org/officeDocument/2006/relationships/image" Target="../media/image8.jpe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9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379582"/>
            <a:ext cx="7772400" cy="1124142"/>
          </a:xfrm>
          <a:gradFill flip="none" rotWithShape="1">
            <a:gsLst>
              <a:gs pos="0">
                <a:srgbClr val="FF0000"/>
              </a:gs>
              <a:gs pos="100000">
                <a:prstClr val="white"/>
              </a:gs>
            </a:gsLst>
            <a:path path="rect">
              <a:fillToRect l="100000" t="100000"/>
            </a:path>
            <a:tileRect r="-100000" b="-100000"/>
          </a:gradFill>
        </p:spPr>
        <p:txBody>
          <a:bodyPr/>
          <a:lstStyle/>
          <a:p>
            <a:r>
              <a:rPr lang="fr-FR" dirty="0" smtClean="0"/>
              <a:t>Coccinelle demoiselle</a:t>
            </a:r>
            <a:r>
              <a:rPr lang="mr-IN" dirty="0" smtClean="0"/>
              <a:t>…</a:t>
            </a:r>
            <a:endParaRPr lang="fr-FR" dirty="0"/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116682" y="1737311"/>
            <a:ext cx="2808344" cy="4934548"/>
          </a:xfrm>
        </p:spPr>
        <p:txBody>
          <a:bodyPr>
            <a:normAutofit/>
          </a:bodyPr>
          <a:lstStyle/>
          <a:p>
            <a:r>
              <a:rPr lang="fr-FR" dirty="0" smtClean="0"/>
              <a:t>Etape 1:trace un grand rond et six petits ronds</a:t>
            </a:r>
          </a:p>
          <a:p>
            <a:endParaRPr lang="fr-FR" dirty="0"/>
          </a:p>
          <a:p>
            <a:endParaRPr lang="fr-FR" dirty="0" smtClean="0"/>
          </a:p>
          <a:p>
            <a:r>
              <a:rPr lang="fr-FR" dirty="0" smtClean="0"/>
              <a:t>Etape 2:colorie les en noir puis découpe les</a:t>
            </a:r>
            <a:endParaRPr lang="fr-FR" dirty="0"/>
          </a:p>
        </p:txBody>
      </p:sp>
      <p:pic>
        <p:nvPicPr>
          <p:cNvPr id="4" name="Image 3" descr="IMG_3243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89778" y="1685869"/>
            <a:ext cx="2905367" cy="2179025"/>
          </a:xfrm>
          <a:prstGeom prst="rect">
            <a:avLst/>
          </a:prstGeom>
        </p:spPr>
      </p:pic>
      <p:pic>
        <p:nvPicPr>
          <p:cNvPr id="5" name="Image 4" descr="IMG_3244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664204" y="3864895"/>
            <a:ext cx="3990806" cy="299310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2749857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751724" y="364981"/>
            <a:ext cx="3051040" cy="6306878"/>
          </a:xfrm>
        </p:spPr>
        <p:txBody>
          <a:bodyPr>
            <a:normAutofit/>
          </a:bodyPr>
          <a:lstStyle/>
          <a:p>
            <a:r>
              <a:rPr lang="fr-FR" dirty="0" smtClean="0"/>
              <a:t>Etape 3: trace un rond de la taille du rond noir</a:t>
            </a:r>
          </a:p>
          <a:p>
            <a:endParaRPr lang="fr-FR" dirty="0"/>
          </a:p>
          <a:p>
            <a:endParaRPr lang="fr-FR" dirty="0" smtClean="0"/>
          </a:p>
          <a:p>
            <a:endParaRPr lang="fr-FR" dirty="0"/>
          </a:p>
          <a:p>
            <a:r>
              <a:rPr lang="fr-FR" dirty="0" smtClean="0"/>
              <a:t>Etape 4:découpe ton rond puis plie le en deux</a:t>
            </a:r>
            <a:endParaRPr lang="fr-FR" dirty="0"/>
          </a:p>
        </p:txBody>
      </p:sp>
      <p:pic>
        <p:nvPicPr>
          <p:cNvPr id="4" name="Image 3" descr="IMG_324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0" y="0"/>
            <a:ext cx="2739794" cy="2054845"/>
          </a:xfrm>
          <a:prstGeom prst="rect">
            <a:avLst/>
          </a:prstGeom>
        </p:spPr>
      </p:pic>
      <p:pic>
        <p:nvPicPr>
          <p:cNvPr id="7" name="Image 6" descr="IMG_3250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1985365" y="2303335"/>
            <a:ext cx="3415999" cy="4554665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6536193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886824" y="358588"/>
            <a:ext cx="3018116" cy="6394824"/>
          </a:xfrm>
        </p:spPr>
        <p:txBody>
          <a:bodyPr/>
          <a:lstStyle/>
          <a:p>
            <a:r>
              <a:rPr lang="fr-FR" dirty="0" smtClean="0"/>
              <a:t>Etape 5:découpe la partie hachurée puis découpe en deux le reste du rond</a:t>
            </a:r>
          </a:p>
          <a:p>
            <a:endParaRPr lang="fr-FR" dirty="0"/>
          </a:p>
          <a:p>
            <a:r>
              <a:rPr lang="fr-FR" dirty="0" smtClean="0"/>
              <a:t>Etape 6:colorie en rouge les deux parties pour faire les ailes</a:t>
            </a:r>
            <a:endParaRPr lang="fr-FR" dirty="0"/>
          </a:p>
        </p:txBody>
      </p:sp>
      <p:pic>
        <p:nvPicPr>
          <p:cNvPr id="4" name="Image 3" descr="IMG_3252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>
            <a:off x="759492" y="358588"/>
            <a:ext cx="3421092" cy="2565819"/>
          </a:xfrm>
          <a:prstGeom prst="rect">
            <a:avLst/>
          </a:prstGeom>
        </p:spPr>
      </p:pic>
      <p:pic>
        <p:nvPicPr>
          <p:cNvPr id="5" name="Image 4" descr="IMG_3247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949180" y="3180244"/>
            <a:ext cx="4764224" cy="357316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94872643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5634938" y="423378"/>
            <a:ext cx="3255416" cy="6321478"/>
          </a:xfrm>
        </p:spPr>
        <p:txBody>
          <a:bodyPr>
            <a:normAutofit fontScale="92500" lnSpcReduction="20000"/>
          </a:bodyPr>
          <a:lstStyle/>
          <a:p>
            <a:r>
              <a:rPr lang="fr-FR" dirty="0" smtClean="0"/>
              <a:t>Etape 7:assemble le rond noir et les deux ailes avec deux attaches parisiennes en les faisant passer au niveau des croix</a:t>
            </a:r>
          </a:p>
          <a:p>
            <a:endParaRPr lang="fr-FR" dirty="0"/>
          </a:p>
          <a:p>
            <a:r>
              <a:rPr lang="fr-FR" dirty="0" smtClean="0"/>
              <a:t>Etape 8:colle les petits ronds noirs sur les ailes , dessine deux yeux et colle deux morceaux de laine </a:t>
            </a:r>
            <a:r>
              <a:rPr lang="fr-FR" dirty="0" smtClean="0"/>
              <a:t>pour </a:t>
            </a:r>
            <a:r>
              <a:rPr lang="fr-FR" dirty="0" smtClean="0"/>
              <a:t>les antennes</a:t>
            </a:r>
            <a:endParaRPr lang="fr-FR" dirty="0"/>
          </a:p>
        </p:txBody>
      </p:sp>
      <p:pic>
        <p:nvPicPr>
          <p:cNvPr id="4" name="Image 3" descr="IMG_3255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277368" y="423378"/>
            <a:ext cx="3323764" cy="2492823"/>
          </a:xfrm>
          <a:prstGeom prst="rect">
            <a:avLst/>
          </a:prstGeom>
        </p:spPr>
      </p:pic>
      <p:pic>
        <p:nvPicPr>
          <p:cNvPr id="5" name="Image 4" descr="IMG_3248.jpg"/>
          <p:cNvPicPr>
            <a:picLocks noChangeAspect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0800000">
            <a:off x="2574320" y="3284832"/>
            <a:ext cx="2493735" cy="332498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670313985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685800" y="5299530"/>
            <a:ext cx="7772400" cy="1445326"/>
          </a:xfrm>
          <a:gradFill flip="none" rotWithShape="1">
            <a:gsLst>
              <a:gs pos="0">
                <a:srgbClr val="FF0000"/>
              </a:gs>
              <a:gs pos="100000">
                <a:prstClr val="white"/>
              </a:gs>
            </a:gsLst>
            <a:lin ang="0" scaled="1"/>
            <a:tileRect/>
          </a:gradFill>
        </p:spPr>
        <p:txBody>
          <a:bodyPr/>
          <a:lstStyle/>
          <a:p>
            <a:r>
              <a:rPr lang="fr-FR" dirty="0" smtClean="0"/>
              <a:t>Et voilà la coccinelle prête à s’envoler</a:t>
            </a:r>
            <a:r>
              <a:rPr lang="mr-IN" dirty="0" smtClean="0"/>
              <a:t>…</a:t>
            </a:r>
            <a:r>
              <a:rPr lang="fr-FR" dirty="0" smtClean="0"/>
              <a:t>.</a:t>
            </a:r>
            <a:endParaRPr lang="fr-FR" dirty="0"/>
          </a:p>
        </p:txBody>
      </p:sp>
      <p:pic>
        <p:nvPicPr>
          <p:cNvPr id="4" name="Image 3" descr="IMG_3249.jpg"/>
          <p:cNvPicPr>
            <a:picLocks noChangeAspect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tretch>
            <a:fillRect/>
          </a:stretch>
        </p:blipFill>
        <p:spPr>
          <a:xfrm rot="16200000">
            <a:off x="1621577" y="-543873"/>
            <a:ext cx="4736849" cy="6315798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11872521"/>
      </p:ext>
    </p:extLst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34</TotalTime>
  <Words>131</Words>
  <Application>Microsoft Macintosh PowerPoint</Application>
  <PresentationFormat>Présentation à l'écran (4:3)</PresentationFormat>
  <Paragraphs>17</Paragraphs>
  <Slides>5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5</vt:i4>
      </vt:variant>
    </vt:vector>
  </HeadingPairs>
  <TitlesOfParts>
    <vt:vector size="6" baseType="lpstr">
      <vt:lpstr>Thème Office</vt:lpstr>
      <vt:lpstr>Coccinelle demoiselle…</vt:lpstr>
      <vt:lpstr>Présentation PowerPoint</vt:lpstr>
      <vt:lpstr>Présentation PowerPoint</vt:lpstr>
      <vt:lpstr>Présentation PowerPoint</vt:lpstr>
      <vt:lpstr>Et voilà la coccinelle prête à s’envoler….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Coccinelle demoiselle…</dc:title>
  <dc:creator>Véro</dc:creator>
  <cp:lastModifiedBy>Véro</cp:lastModifiedBy>
  <cp:revision>5</cp:revision>
  <dcterms:created xsi:type="dcterms:W3CDTF">2020-05-18T08:11:59Z</dcterms:created>
  <dcterms:modified xsi:type="dcterms:W3CDTF">2020-05-20T06:53:39Z</dcterms:modified>
</cp:coreProperties>
</file>