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1929-9747-1044-B797-E6FA97F64A8D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B66B-B1A5-6840-92C9-B26E77332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03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1929-9747-1044-B797-E6FA97F64A8D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B66B-B1A5-6840-92C9-B26E77332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96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1929-9747-1044-B797-E6FA97F64A8D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B66B-B1A5-6840-92C9-B26E77332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1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1929-9747-1044-B797-E6FA97F64A8D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B66B-B1A5-6840-92C9-B26E77332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42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1929-9747-1044-B797-E6FA97F64A8D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B66B-B1A5-6840-92C9-B26E77332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71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1929-9747-1044-B797-E6FA97F64A8D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B66B-B1A5-6840-92C9-B26E77332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23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1929-9747-1044-B797-E6FA97F64A8D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B66B-B1A5-6840-92C9-B26E77332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7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1929-9747-1044-B797-E6FA97F64A8D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B66B-B1A5-6840-92C9-B26E77332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50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1929-9747-1044-B797-E6FA97F64A8D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B66B-B1A5-6840-92C9-B26E77332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2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1929-9747-1044-B797-E6FA97F64A8D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B66B-B1A5-6840-92C9-B26E77332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30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1929-9747-1044-B797-E6FA97F64A8D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B66B-B1A5-6840-92C9-B26E77332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11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1929-9747-1044-B797-E6FA97F64A8D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B66B-B1A5-6840-92C9-B26E77332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19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4378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J ‘apprends à dessiner un hérisson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48552" y="1335234"/>
            <a:ext cx="3195448" cy="541692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Etape 1:dessine un grand rond pour faire le ventre</a:t>
            </a:r>
          </a:p>
          <a:p>
            <a:endParaRPr lang="fr-FR" dirty="0"/>
          </a:p>
          <a:p>
            <a:r>
              <a:rPr lang="fr-FR" dirty="0" smtClean="0"/>
              <a:t>Etape 2:dessine un rond plus petit pour faire la t</a:t>
            </a:r>
            <a:r>
              <a:rPr lang="fr-FR" dirty="0" smtClean="0"/>
              <a:t>ête et un tout petit rond pour faire le nez</a:t>
            </a:r>
            <a:endParaRPr lang="fr-FR" dirty="0"/>
          </a:p>
        </p:txBody>
      </p:sp>
      <p:pic>
        <p:nvPicPr>
          <p:cNvPr id="4" name="Image 3" descr="IMG_28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9178" y="1337868"/>
            <a:ext cx="2161478" cy="2785828"/>
          </a:xfrm>
          <a:prstGeom prst="rect">
            <a:avLst/>
          </a:prstGeom>
        </p:spPr>
      </p:pic>
      <p:pic>
        <p:nvPicPr>
          <p:cNvPr id="6" name="Image 5" descr="IMG_28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2904" y="3650469"/>
            <a:ext cx="2658590" cy="354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2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8292" y="336522"/>
            <a:ext cx="3213087" cy="6383070"/>
          </a:xfrm>
        </p:spPr>
        <p:txBody>
          <a:bodyPr/>
          <a:lstStyle/>
          <a:p>
            <a:r>
              <a:rPr lang="fr-FR" dirty="0" smtClean="0"/>
              <a:t>Etape 3:dessine un œil , la bouche et une oreille</a:t>
            </a:r>
          </a:p>
          <a:p>
            <a:endParaRPr lang="fr-FR" dirty="0"/>
          </a:p>
          <a:p>
            <a:r>
              <a:rPr lang="fr-FR" dirty="0" smtClean="0"/>
              <a:t>Etape 4:dessine les quatre pattes et la queue</a:t>
            </a:r>
            <a:endParaRPr lang="fr-FR" dirty="0"/>
          </a:p>
        </p:txBody>
      </p:sp>
      <p:pic>
        <p:nvPicPr>
          <p:cNvPr id="4" name="Image 3" descr="IMG_28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7523" y="-437523"/>
            <a:ext cx="2625135" cy="3500180"/>
          </a:xfrm>
          <a:prstGeom prst="rect">
            <a:avLst/>
          </a:prstGeom>
        </p:spPr>
      </p:pic>
      <p:pic>
        <p:nvPicPr>
          <p:cNvPr id="5" name="Image 4" descr="IMG_28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2016" y="2289875"/>
            <a:ext cx="3015307" cy="41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9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34036"/>
            <a:ext cx="8229600" cy="122396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fr-FR" dirty="0" smtClean="0"/>
              <a:t>Et voilà un magnifique hérisson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79945"/>
            <a:ext cx="8229600" cy="1237533"/>
          </a:xfrm>
        </p:spPr>
        <p:txBody>
          <a:bodyPr/>
          <a:lstStyle/>
          <a:p>
            <a:r>
              <a:rPr lang="fr-FR" dirty="0" smtClean="0"/>
              <a:t>Etape 5:dessine les piquants du hérisson</a:t>
            </a:r>
            <a:endParaRPr lang="fr-FR" dirty="0"/>
          </a:p>
        </p:txBody>
      </p:sp>
      <p:pic>
        <p:nvPicPr>
          <p:cNvPr id="4" name="Image 3" descr="IMG_28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7085" y="396167"/>
            <a:ext cx="4229703" cy="592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850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75</Words>
  <Application>Microsoft Macintosh PowerPoint</Application>
  <PresentationFormat>Présentation à l'écran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J ‘apprends à dessiner un hérisson</vt:lpstr>
      <vt:lpstr>Présentation PowerPoint</vt:lpstr>
      <vt:lpstr>Et voilà un magnifique hérisson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 ‘apprends à dessiner un hérisson</dc:title>
  <dc:creator>Véro</dc:creator>
  <cp:lastModifiedBy>Véro</cp:lastModifiedBy>
  <cp:revision>2</cp:revision>
  <dcterms:created xsi:type="dcterms:W3CDTF">2020-04-20T09:07:20Z</dcterms:created>
  <dcterms:modified xsi:type="dcterms:W3CDTF">2020-04-20T09:19:44Z</dcterms:modified>
</cp:coreProperties>
</file>