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312B-ED8C-A64E-BDFD-E39C1904B2E8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2F3C-AD70-5840-A5A0-552F06A24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00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312B-ED8C-A64E-BDFD-E39C1904B2E8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2F3C-AD70-5840-A5A0-552F06A24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48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312B-ED8C-A64E-BDFD-E39C1904B2E8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2F3C-AD70-5840-A5A0-552F06A24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10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312B-ED8C-A64E-BDFD-E39C1904B2E8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2F3C-AD70-5840-A5A0-552F06A24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56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312B-ED8C-A64E-BDFD-E39C1904B2E8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2F3C-AD70-5840-A5A0-552F06A24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13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312B-ED8C-A64E-BDFD-E39C1904B2E8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2F3C-AD70-5840-A5A0-552F06A24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71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312B-ED8C-A64E-BDFD-E39C1904B2E8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2F3C-AD70-5840-A5A0-552F06A24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12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312B-ED8C-A64E-BDFD-E39C1904B2E8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2F3C-AD70-5840-A5A0-552F06A24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14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312B-ED8C-A64E-BDFD-E39C1904B2E8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2F3C-AD70-5840-A5A0-552F06A24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7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312B-ED8C-A64E-BDFD-E39C1904B2E8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2F3C-AD70-5840-A5A0-552F06A24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18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312B-ED8C-A64E-BDFD-E39C1904B2E8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2F3C-AD70-5840-A5A0-552F06A24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8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312B-ED8C-A64E-BDFD-E39C1904B2E8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A2F3C-AD70-5840-A5A0-552F06A24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97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9411"/>
            <a:ext cx="7772400" cy="121582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smtClean="0"/>
              <a:t>Je décore mon hérisson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43944" y="1639189"/>
            <a:ext cx="2854870" cy="5102113"/>
          </a:xfrm>
        </p:spPr>
        <p:txBody>
          <a:bodyPr>
            <a:normAutofit/>
          </a:bodyPr>
          <a:lstStyle/>
          <a:p>
            <a:r>
              <a:rPr lang="fr-FR" dirty="0" smtClean="0"/>
              <a:t>Etape 1:colorie le hérisson</a:t>
            </a:r>
          </a:p>
          <a:p>
            <a:endParaRPr lang="fr-FR" dirty="0"/>
          </a:p>
          <a:p>
            <a:r>
              <a:rPr lang="fr-FR" dirty="0" smtClean="0"/>
              <a:t>Etape 2:dessine des petits cailloux et un peu de terre</a:t>
            </a:r>
            <a:endParaRPr lang="fr-FR" dirty="0"/>
          </a:p>
        </p:txBody>
      </p:sp>
      <p:pic>
        <p:nvPicPr>
          <p:cNvPr id="4" name="Image 3" descr="IMG_28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6830" y="1014938"/>
            <a:ext cx="2442842" cy="3257123"/>
          </a:xfrm>
          <a:prstGeom prst="rect">
            <a:avLst/>
          </a:prstGeom>
        </p:spPr>
      </p:pic>
      <p:pic>
        <p:nvPicPr>
          <p:cNvPr id="5" name="Image 4" descr="IMG_28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64969" y="3579025"/>
            <a:ext cx="2810550" cy="37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62002"/>
            <a:ext cx="8229600" cy="995998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fr-FR" dirty="0" smtClean="0"/>
              <a:t>Et voilà un magnifique hérisson!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35393" y="97700"/>
            <a:ext cx="3108607" cy="5666602"/>
          </a:xfrm>
        </p:spPr>
        <p:txBody>
          <a:bodyPr>
            <a:normAutofit/>
          </a:bodyPr>
          <a:lstStyle/>
          <a:p>
            <a:r>
              <a:rPr lang="fr-FR" sz="2800" dirty="0" smtClean="0"/>
              <a:t>Etape 3:dessine de l’herbe</a:t>
            </a:r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 smtClean="0"/>
              <a:t>Etape 4:dessine à manger pour le hérisson </a:t>
            </a:r>
            <a:r>
              <a:rPr lang="fr-FR" sz="2000" dirty="0" smtClean="0"/>
              <a:t>(escargots ,œufs ,fruits ,vers , champignons)</a:t>
            </a:r>
            <a:endParaRPr lang="fr-FR" sz="2000" dirty="0"/>
          </a:p>
        </p:txBody>
      </p:sp>
      <p:pic>
        <p:nvPicPr>
          <p:cNvPr id="5" name="Image 4" descr="IMG_28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0"/>
            <a:ext cx="3108308" cy="2331231"/>
          </a:xfrm>
          <a:prstGeom prst="rect">
            <a:avLst/>
          </a:prstGeom>
        </p:spPr>
      </p:pic>
      <p:pic>
        <p:nvPicPr>
          <p:cNvPr id="6" name="Image 5" descr="IMG_28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7100" y="2126356"/>
            <a:ext cx="2929966" cy="390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434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54</Words>
  <Application>Microsoft Macintosh PowerPoint</Application>
  <PresentationFormat>Présentation à l'écran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Je décore mon hérisson</vt:lpstr>
      <vt:lpstr>Et voilà un magnifique hérisson!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décore mon hérisson</dc:title>
  <dc:creator>Véro</dc:creator>
  <cp:lastModifiedBy>Véro</cp:lastModifiedBy>
  <cp:revision>2</cp:revision>
  <dcterms:created xsi:type="dcterms:W3CDTF">2020-04-20T09:23:40Z</dcterms:created>
  <dcterms:modified xsi:type="dcterms:W3CDTF">2020-04-20T09:39:09Z</dcterms:modified>
</cp:coreProperties>
</file>