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52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78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34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69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6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12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08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0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6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03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21AA9-FF24-184C-A5FD-A48191C69B87}" type="datetimeFigureOut">
              <a:rPr lang="fr-FR" smtClean="0"/>
              <a:t>29/04/20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C3F8A-1957-9645-848F-22E63EC11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4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7583"/>
            <a:ext cx="7772400" cy="973667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fr-FR" dirty="0" smtClean="0"/>
              <a:t>Escargot en p</a:t>
            </a:r>
            <a:r>
              <a:rPr lang="fr-FR" dirty="0" smtClean="0"/>
              <a:t>âte à modeler</a:t>
            </a:r>
            <a:endParaRPr lang="fr-FR" dirty="0"/>
          </a:p>
        </p:txBody>
      </p:sp>
      <p:pic>
        <p:nvPicPr>
          <p:cNvPr id="4" name="Image 3" descr="Capture d’écran 2020-04-12 à 19.18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33" y="1362092"/>
            <a:ext cx="7704666" cy="539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785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Escargot en pâte à modeler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Escargot en pâte à modeler</dc:title>
  <dc:creator>Véro</dc:creator>
  <cp:lastModifiedBy>Véro</cp:lastModifiedBy>
  <cp:revision>1</cp:revision>
  <dcterms:created xsi:type="dcterms:W3CDTF">2020-04-29T07:34:34Z</dcterms:created>
  <dcterms:modified xsi:type="dcterms:W3CDTF">2020-04-29T07:36:17Z</dcterms:modified>
</cp:coreProperties>
</file>