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9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88B1-49D3-514F-A426-9ABF6356D416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B4F3-114F-AD41-BAA2-E8DE86F710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72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88B1-49D3-514F-A426-9ABF6356D416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B4F3-114F-AD41-BAA2-E8DE86F710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4304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88B1-49D3-514F-A426-9ABF6356D416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B4F3-114F-AD41-BAA2-E8DE86F710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862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88B1-49D3-514F-A426-9ABF6356D416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B4F3-114F-AD41-BAA2-E8DE86F710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834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88B1-49D3-514F-A426-9ABF6356D416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B4F3-114F-AD41-BAA2-E8DE86F710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20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88B1-49D3-514F-A426-9ABF6356D416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B4F3-114F-AD41-BAA2-E8DE86F710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1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88B1-49D3-514F-A426-9ABF6356D416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B4F3-114F-AD41-BAA2-E8DE86F710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051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88B1-49D3-514F-A426-9ABF6356D416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B4F3-114F-AD41-BAA2-E8DE86F710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7573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88B1-49D3-514F-A426-9ABF6356D416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B4F3-114F-AD41-BAA2-E8DE86F710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3885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88B1-49D3-514F-A426-9ABF6356D416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B4F3-114F-AD41-BAA2-E8DE86F710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5561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88B1-49D3-514F-A426-9ABF6356D416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B4F3-114F-AD41-BAA2-E8DE86F710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860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588B1-49D3-514F-A426-9ABF6356D416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7B4F3-114F-AD41-BAA2-E8DE86F710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550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02062"/>
            <a:ext cx="7772400" cy="1440208"/>
          </a:xfrm>
          <a:solidFill>
            <a:srgbClr val="3366FF"/>
          </a:solidFill>
        </p:spPr>
        <p:txBody>
          <a:bodyPr/>
          <a:lstStyle/>
          <a:p>
            <a:r>
              <a:rPr lang="fr-FR" dirty="0" smtClean="0"/>
              <a:t>Des escargots à réaliser !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0717" y="1542270"/>
            <a:ext cx="4868739" cy="3798975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Maintenant, vous allez regarder autour de vous et chercher des objets afin de construire des escargots.</a:t>
            </a:r>
          </a:p>
          <a:p>
            <a:r>
              <a:rPr lang="fr-FR" dirty="0" smtClean="0"/>
              <a:t>Pour cela , je vais vous montrer les idées de POP.</a:t>
            </a:r>
          </a:p>
          <a:p>
            <a:r>
              <a:rPr lang="fr-FR" sz="2200" dirty="0" smtClean="0"/>
              <a:t>Vous pouvez faire aussi des photos et nous les envoyer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r>
              <a:rPr lang="fr-FR" dirty="0" smtClean="0"/>
              <a:t>POP ,le gourmand, préfère les escargots qui se mangent</a:t>
            </a:r>
            <a:r>
              <a:rPr lang="mr-IN" dirty="0" smtClean="0"/>
              <a:t>…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4" name="Image 3" descr="IMG_3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56" y="3719592"/>
            <a:ext cx="4184543" cy="313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62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9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2437" y="-271798"/>
            <a:ext cx="2968630" cy="3958173"/>
          </a:xfrm>
          <a:prstGeom prst="rect">
            <a:avLst/>
          </a:prstGeom>
        </p:spPr>
      </p:pic>
      <p:pic>
        <p:nvPicPr>
          <p:cNvPr id="3" name="Image 2" descr="IMG_29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1496" y="-295577"/>
            <a:ext cx="3111313" cy="4148417"/>
          </a:xfrm>
          <a:prstGeom prst="rect">
            <a:avLst/>
          </a:prstGeom>
        </p:spPr>
      </p:pic>
      <p:pic>
        <p:nvPicPr>
          <p:cNvPr id="4" name="Image 3" descr="IMG_299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4510" y="2771477"/>
            <a:ext cx="3376865" cy="450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62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00928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On peut aussi dessiner des escargots avec du cacao, du riz ,de la farine</a:t>
            </a:r>
            <a:r>
              <a:rPr lang="mr-IN" dirty="0" smtClean="0"/>
              <a:t>…</a:t>
            </a:r>
            <a:r>
              <a:rPr lang="fr-FR" dirty="0" smtClean="0"/>
              <a:t>..</a:t>
            </a:r>
            <a:endParaRPr lang="fr-FR" dirty="0"/>
          </a:p>
        </p:txBody>
      </p:sp>
      <p:pic>
        <p:nvPicPr>
          <p:cNvPr id="3" name="Image 2" descr="IMG_3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80" y="4400006"/>
            <a:ext cx="3156362" cy="2367272"/>
          </a:xfrm>
          <a:prstGeom prst="rect">
            <a:avLst/>
          </a:prstGeom>
        </p:spPr>
      </p:pic>
      <p:pic>
        <p:nvPicPr>
          <p:cNvPr id="4" name="Image 3" descr="IMG_3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6" y="1182000"/>
            <a:ext cx="3530880" cy="2648160"/>
          </a:xfrm>
          <a:prstGeom prst="rect">
            <a:avLst/>
          </a:prstGeom>
        </p:spPr>
      </p:pic>
      <p:pic>
        <p:nvPicPr>
          <p:cNvPr id="5" name="Image 4" descr="IMG_30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055" y="1238919"/>
            <a:ext cx="4335745" cy="325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970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78</Words>
  <Application>Microsoft Macintosh PowerPoint</Application>
  <PresentationFormat>Présentation à l'écran (4:3)</PresentationFormat>
  <Paragraphs>7</Paragraphs>
  <Slides>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4" baseType="lpstr">
      <vt:lpstr>Thème Office</vt:lpstr>
      <vt:lpstr>Des escargots à réaliser !</vt:lpstr>
      <vt:lpstr>Présentation PowerPoint</vt:lpstr>
      <vt:lpstr>On peut aussi dessiner des escargots avec du cacao, du riz ,de la farine…..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escargots à réaliser !</dc:title>
  <dc:creator>Véro</dc:creator>
  <cp:lastModifiedBy>Véro</cp:lastModifiedBy>
  <cp:revision>2</cp:revision>
  <dcterms:created xsi:type="dcterms:W3CDTF">2020-04-28T06:07:11Z</dcterms:created>
  <dcterms:modified xsi:type="dcterms:W3CDTF">2020-04-28T06:21:22Z</dcterms:modified>
</cp:coreProperties>
</file>