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-140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C0B2-BDE0-BE4D-A814-D8D2ADB2F7CA}" type="datetimeFigureOut">
              <a:rPr lang="fr-FR" smtClean="0"/>
              <a:t>07/05/20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EAC96-AB43-3F40-A7DF-2EA52BB077E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1094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C0B2-BDE0-BE4D-A814-D8D2ADB2F7CA}" type="datetimeFigureOut">
              <a:rPr lang="fr-FR" smtClean="0"/>
              <a:t>07/05/20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EAC96-AB43-3F40-A7DF-2EA52BB077E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0796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C0B2-BDE0-BE4D-A814-D8D2ADB2F7CA}" type="datetimeFigureOut">
              <a:rPr lang="fr-FR" smtClean="0"/>
              <a:t>07/05/20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EAC96-AB43-3F40-A7DF-2EA52BB077E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6428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C0B2-BDE0-BE4D-A814-D8D2ADB2F7CA}" type="datetimeFigureOut">
              <a:rPr lang="fr-FR" smtClean="0"/>
              <a:t>07/05/20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EAC96-AB43-3F40-A7DF-2EA52BB077E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9908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C0B2-BDE0-BE4D-A814-D8D2ADB2F7CA}" type="datetimeFigureOut">
              <a:rPr lang="fr-FR" smtClean="0"/>
              <a:t>07/05/20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EAC96-AB43-3F40-A7DF-2EA52BB077E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9570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C0B2-BDE0-BE4D-A814-D8D2ADB2F7CA}" type="datetimeFigureOut">
              <a:rPr lang="fr-FR" smtClean="0"/>
              <a:t>07/05/20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EAC96-AB43-3F40-A7DF-2EA52BB077E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5216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C0B2-BDE0-BE4D-A814-D8D2ADB2F7CA}" type="datetimeFigureOut">
              <a:rPr lang="fr-FR" smtClean="0"/>
              <a:t>07/05/20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EAC96-AB43-3F40-A7DF-2EA52BB077E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9125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C0B2-BDE0-BE4D-A814-D8D2ADB2F7CA}" type="datetimeFigureOut">
              <a:rPr lang="fr-FR" smtClean="0"/>
              <a:t>07/05/20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EAC96-AB43-3F40-A7DF-2EA52BB077E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732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C0B2-BDE0-BE4D-A814-D8D2ADB2F7CA}" type="datetimeFigureOut">
              <a:rPr lang="fr-FR" smtClean="0"/>
              <a:t>07/05/20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EAC96-AB43-3F40-A7DF-2EA52BB077E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692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C0B2-BDE0-BE4D-A814-D8D2ADB2F7CA}" type="datetimeFigureOut">
              <a:rPr lang="fr-FR" smtClean="0"/>
              <a:t>07/05/20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EAC96-AB43-3F40-A7DF-2EA52BB077E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1616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C0B2-BDE0-BE4D-A814-D8D2ADB2F7CA}" type="datetimeFigureOut">
              <a:rPr lang="fr-FR" smtClean="0"/>
              <a:t>07/05/20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EAC96-AB43-3F40-A7DF-2EA52BB077E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4037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2C0B2-BDE0-BE4D-A814-D8D2ADB2F7CA}" type="datetimeFigureOut">
              <a:rPr lang="fr-FR" smtClean="0"/>
              <a:t>07/05/20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EAC96-AB43-3F40-A7DF-2EA52BB077E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1911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297978"/>
          </a:xfrm>
          <a:solidFill>
            <a:srgbClr val="FFFF00"/>
          </a:solidFill>
        </p:spPr>
        <p:txBody>
          <a:bodyPr/>
          <a:lstStyle/>
          <a:p>
            <a:r>
              <a:rPr lang="fr-FR" dirty="0" smtClean="0"/>
              <a:t>Fleurs de pissenlit</a:t>
            </a:r>
            <a:endParaRPr lang="fr-FR" dirty="0"/>
          </a:p>
        </p:txBody>
      </p:sp>
      <p:pic>
        <p:nvPicPr>
          <p:cNvPr id="4" name="Image 3" descr="Capture d’écran 2020-05-07 à 09.59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346" y="1488118"/>
            <a:ext cx="3445825" cy="2573277"/>
          </a:xfrm>
          <a:prstGeom prst="rect">
            <a:avLst/>
          </a:prstGeom>
        </p:spPr>
      </p:pic>
      <p:pic>
        <p:nvPicPr>
          <p:cNvPr id="5" name="Image 4" descr="Capture d’écran 2020-05-07 à 10.00.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8118"/>
            <a:ext cx="2713478" cy="3777881"/>
          </a:xfrm>
          <a:prstGeom prst="rect">
            <a:avLst/>
          </a:prstGeom>
        </p:spPr>
      </p:pic>
      <p:pic>
        <p:nvPicPr>
          <p:cNvPr id="6" name="Image 5" descr="Capture d’écran 2020-05-07 à 10.01.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139" y="4147276"/>
            <a:ext cx="3555625" cy="271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5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3017"/>
          </a:xfrm>
        </p:spPr>
        <p:txBody>
          <a:bodyPr/>
          <a:lstStyle/>
          <a:p>
            <a:r>
              <a:rPr lang="fr-FR" dirty="0" smtClean="0"/>
              <a:t>Préparation du matériel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23280" y="795535"/>
            <a:ext cx="4272520" cy="2665249"/>
          </a:xfrm>
        </p:spPr>
        <p:txBody>
          <a:bodyPr>
            <a:normAutofit fontScale="62500" lnSpcReduction="20000"/>
          </a:bodyPr>
          <a:lstStyle/>
          <a:p>
            <a:r>
              <a:rPr lang="fr-FR" dirty="0" smtClean="0"/>
              <a:t>Rouleaux de papier toilette</a:t>
            </a:r>
          </a:p>
          <a:p>
            <a:r>
              <a:rPr lang="fr-FR" dirty="0" smtClean="0"/>
              <a:t>Peinture blanche</a:t>
            </a:r>
          </a:p>
          <a:p>
            <a:r>
              <a:rPr lang="fr-FR" dirty="0" smtClean="0"/>
              <a:t>Pinceau</a:t>
            </a:r>
          </a:p>
          <a:p>
            <a:r>
              <a:rPr lang="fr-FR" dirty="0" smtClean="0"/>
              <a:t>Coton tige</a:t>
            </a:r>
          </a:p>
          <a:p>
            <a:r>
              <a:rPr lang="fr-FR" dirty="0" smtClean="0"/>
              <a:t>Couvercle de bouteille</a:t>
            </a:r>
          </a:p>
          <a:p>
            <a:r>
              <a:rPr lang="fr-FR" dirty="0" smtClean="0"/>
              <a:t>Ciseau</a:t>
            </a:r>
          </a:p>
          <a:p>
            <a:r>
              <a:rPr lang="fr-FR" dirty="0" smtClean="0"/>
              <a:t>Palette</a:t>
            </a:r>
          </a:p>
          <a:p>
            <a:r>
              <a:rPr lang="fr-FR" dirty="0" smtClean="0"/>
              <a:t>Coton</a:t>
            </a:r>
          </a:p>
          <a:p>
            <a:r>
              <a:rPr lang="fr-FR" dirty="0" smtClean="0"/>
              <a:t>Grande feuille de couleur foncée</a:t>
            </a:r>
          </a:p>
          <a:p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63017"/>
            <a:ext cx="4038600" cy="1339847"/>
          </a:xfrm>
        </p:spPr>
        <p:txBody>
          <a:bodyPr>
            <a:normAutofit fontScale="62500" lnSpcReduction="20000"/>
          </a:bodyPr>
          <a:lstStyle/>
          <a:p>
            <a:r>
              <a:rPr lang="fr-FR" dirty="0" smtClean="0"/>
              <a:t>Etape 1:</a:t>
            </a:r>
          </a:p>
          <a:p>
            <a:r>
              <a:rPr lang="fr-FR" dirty="0" smtClean="0"/>
              <a:t>Entailler le rouleau de papier toilette sur un bord d’environ 3 cm</a:t>
            </a:r>
            <a:endParaRPr lang="fr-FR" dirty="0"/>
          </a:p>
        </p:txBody>
      </p:sp>
      <p:pic>
        <p:nvPicPr>
          <p:cNvPr id="5" name="Image 4" descr="IMG_31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80" y="3460785"/>
            <a:ext cx="4008568" cy="3006426"/>
          </a:xfrm>
          <a:prstGeom prst="rect">
            <a:avLst/>
          </a:prstGeom>
        </p:spPr>
      </p:pic>
      <p:pic>
        <p:nvPicPr>
          <p:cNvPr id="6" name="Image 5" descr="IMG_3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967412"/>
            <a:ext cx="4529620" cy="339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37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307651" y="362875"/>
            <a:ext cx="2693309" cy="6252625"/>
          </a:xfrm>
        </p:spPr>
        <p:txBody>
          <a:bodyPr>
            <a:normAutofit/>
          </a:bodyPr>
          <a:lstStyle/>
          <a:p>
            <a:r>
              <a:rPr lang="fr-FR" dirty="0" smtClean="0"/>
              <a:t>Etape 2:poser le rouleau entaillé sur la peinture blanche</a:t>
            </a:r>
          </a:p>
          <a:p>
            <a:endParaRPr lang="fr-FR" dirty="0"/>
          </a:p>
          <a:p>
            <a:r>
              <a:rPr lang="fr-FR" dirty="0" smtClean="0"/>
              <a:t>Etape 3: appliqué le rouleau sur la feuille de couleur</a:t>
            </a:r>
            <a:endParaRPr lang="fr-FR" dirty="0"/>
          </a:p>
        </p:txBody>
      </p:sp>
      <p:pic>
        <p:nvPicPr>
          <p:cNvPr id="4" name="Image 3" descr="IMG_31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91" y="139566"/>
            <a:ext cx="3244946" cy="2433709"/>
          </a:xfrm>
          <a:prstGeom prst="rect">
            <a:avLst/>
          </a:prstGeom>
        </p:spPr>
      </p:pic>
      <p:pic>
        <p:nvPicPr>
          <p:cNvPr id="6" name="Image 5" descr="IMG_31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5759" y="1638174"/>
            <a:ext cx="3282162" cy="2461621"/>
          </a:xfrm>
          <a:prstGeom prst="rect">
            <a:avLst/>
          </a:prstGeom>
        </p:spPr>
      </p:pic>
      <p:pic>
        <p:nvPicPr>
          <p:cNvPr id="7" name="Image 6" descr="IMG_311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5086"/>
            <a:ext cx="3486954" cy="261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9498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63</Words>
  <Application>Microsoft Macintosh PowerPoint</Application>
  <PresentationFormat>Présentation à l'écran (4:3)</PresentationFormat>
  <Paragraphs>16</Paragraphs>
  <Slides>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4" baseType="lpstr">
      <vt:lpstr>Thème Office</vt:lpstr>
      <vt:lpstr>Fleurs de pissenlit</vt:lpstr>
      <vt:lpstr>Préparation du matériel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Fleurs de pissenlit</dc:title>
  <dc:creator>Véro</dc:creator>
  <cp:lastModifiedBy>Véro</cp:lastModifiedBy>
  <cp:revision>6</cp:revision>
  <dcterms:created xsi:type="dcterms:W3CDTF">2020-05-07T07:59:02Z</dcterms:created>
  <dcterms:modified xsi:type="dcterms:W3CDTF">2020-05-07T09:20:32Z</dcterms:modified>
</cp:coreProperties>
</file>