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06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01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58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3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0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56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3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72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85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2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8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450BD-280E-4C46-AD24-D5C54A301268}" type="datetimeFigureOut">
              <a:rPr lang="fr-FR" smtClean="0"/>
              <a:t>21/04/20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B7D7-7AC3-A44E-A8D5-BAF4204930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39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34222"/>
            <a:ext cx="7772400" cy="18563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Monsieur hérisson 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67524"/>
            <a:ext cx="6400800" cy="1584911"/>
          </a:xfrm>
        </p:spPr>
        <p:txBody>
          <a:bodyPr/>
          <a:lstStyle/>
          <a:p>
            <a:r>
              <a:rPr lang="fr-FR" dirty="0" smtClean="0"/>
              <a:t>Dessine les piquants du hérisson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01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aphisme petit hériss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" r="21353"/>
          <a:stretch/>
        </p:blipFill>
        <p:spPr>
          <a:xfrm rot="10800000">
            <a:off x="1893716" y="-2396271"/>
            <a:ext cx="6168764" cy="93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8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Macintosh PowerPoint</Application>
  <PresentationFormat>Présentation à l'écran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Monsieur hérisson !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Monsieur hérisson !</dc:title>
  <dc:creator>Véro</dc:creator>
  <cp:lastModifiedBy>Véro</cp:lastModifiedBy>
  <cp:revision>3</cp:revision>
  <dcterms:created xsi:type="dcterms:W3CDTF">2020-04-21T07:33:08Z</dcterms:created>
  <dcterms:modified xsi:type="dcterms:W3CDTF">2020-04-21T09:33:05Z</dcterms:modified>
</cp:coreProperties>
</file>