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2" d="100"/>
          <a:sy n="122" d="100"/>
        </p:scale>
        <p:origin x="-112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printerSettings" Target="printerSettings/printerSettings1.bin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64927-CE3C-F344-AD0B-21A6BBA4E507}" type="datetimeFigureOut">
              <a:rPr lang="fr-FR" smtClean="0"/>
              <a:t>14/05/20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44AF0-6383-2340-969F-CF00BDBD0E8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3819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64927-CE3C-F344-AD0B-21A6BBA4E507}" type="datetimeFigureOut">
              <a:rPr lang="fr-FR" smtClean="0"/>
              <a:t>14/05/20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44AF0-6383-2340-969F-CF00BDBD0E8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4272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64927-CE3C-F344-AD0B-21A6BBA4E507}" type="datetimeFigureOut">
              <a:rPr lang="fr-FR" smtClean="0"/>
              <a:t>14/05/20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44AF0-6383-2340-969F-CF00BDBD0E8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7329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64927-CE3C-F344-AD0B-21A6BBA4E507}" type="datetimeFigureOut">
              <a:rPr lang="fr-FR" smtClean="0"/>
              <a:t>14/05/20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44AF0-6383-2340-969F-CF00BDBD0E8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426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64927-CE3C-F344-AD0B-21A6BBA4E507}" type="datetimeFigureOut">
              <a:rPr lang="fr-FR" smtClean="0"/>
              <a:t>14/05/20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44AF0-6383-2340-969F-CF00BDBD0E8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4843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64927-CE3C-F344-AD0B-21A6BBA4E507}" type="datetimeFigureOut">
              <a:rPr lang="fr-FR" smtClean="0"/>
              <a:t>14/05/20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44AF0-6383-2340-969F-CF00BDBD0E8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7074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64927-CE3C-F344-AD0B-21A6BBA4E507}" type="datetimeFigureOut">
              <a:rPr lang="fr-FR" smtClean="0"/>
              <a:t>14/05/20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44AF0-6383-2340-969F-CF00BDBD0E8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2219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64927-CE3C-F344-AD0B-21A6BBA4E507}" type="datetimeFigureOut">
              <a:rPr lang="fr-FR" smtClean="0"/>
              <a:t>14/05/20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44AF0-6383-2340-969F-CF00BDBD0E8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8617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64927-CE3C-F344-AD0B-21A6BBA4E507}" type="datetimeFigureOut">
              <a:rPr lang="fr-FR" smtClean="0"/>
              <a:t>14/05/20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44AF0-6383-2340-969F-CF00BDBD0E8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6490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64927-CE3C-F344-AD0B-21A6BBA4E507}" type="datetimeFigureOut">
              <a:rPr lang="fr-FR" smtClean="0"/>
              <a:t>14/05/20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44AF0-6383-2340-969F-CF00BDBD0E8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0875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64927-CE3C-F344-AD0B-21A6BBA4E507}" type="datetimeFigureOut">
              <a:rPr lang="fr-FR" smtClean="0"/>
              <a:t>14/05/20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44AF0-6383-2340-969F-CF00BDBD0E8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4541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64927-CE3C-F344-AD0B-21A6BBA4E507}" type="datetimeFigureOut">
              <a:rPr lang="fr-FR" smtClean="0"/>
              <a:t>14/05/20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544AF0-6383-2340-969F-CF00BDBD0E8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5654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Relationship Id="rId3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Relationship Id="rId3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14517"/>
            <a:ext cx="7772400" cy="1342971"/>
          </a:xfrm>
          <a:solidFill>
            <a:srgbClr val="008000"/>
          </a:solidFill>
        </p:spPr>
        <p:txBody>
          <a:bodyPr>
            <a:normAutofit fontScale="90000"/>
          </a:bodyPr>
          <a:lstStyle/>
          <a:p>
            <a:r>
              <a:rPr lang="fr-FR" dirty="0" smtClean="0"/>
              <a:t>J’apprends à dessiner une grenouille</a:t>
            </a:r>
            <a:br>
              <a:rPr lang="fr-FR" dirty="0" smtClean="0"/>
            </a:br>
            <a:r>
              <a:rPr lang="fr-FR" sz="3600" dirty="0" smtClean="0"/>
              <a:t>P.S.</a:t>
            </a:r>
            <a:endParaRPr lang="fr-FR" sz="36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246079" y="1644879"/>
            <a:ext cx="2800325" cy="5111617"/>
          </a:xfrm>
        </p:spPr>
        <p:txBody>
          <a:bodyPr>
            <a:normAutofit/>
          </a:bodyPr>
          <a:lstStyle/>
          <a:p>
            <a:r>
              <a:rPr lang="fr-FR" dirty="0" smtClean="0"/>
              <a:t>Etape 1:dessine un rond pour la t</a:t>
            </a:r>
            <a:r>
              <a:rPr lang="fr-FR" dirty="0" smtClean="0"/>
              <a:t>ête</a:t>
            </a:r>
          </a:p>
          <a:p>
            <a:endParaRPr lang="fr-FR" dirty="0" smtClean="0"/>
          </a:p>
          <a:p>
            <a:endParaRPr lang="fr-FR" dirty="0"/>
          </a:p>
          <a:p>
            <a:r>
              <a:rPr lang="fr-FR" dirty="0" smtClean="0"/>
              <a:t>Etape 2: dessine un rond plus grand pour le ventre</a:t>
            </a:r>
            <a:endParaRPr lang="fr-FR" dirty="0"/>
          </a:p>
        </p:txBody>
      </p:sp>
      <p:pic>
        <p:nvPicPr>
          <p:cNvPr id="4" name="Image 3" descr="IMG_318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86710" y="2003189"/>
            <a:ext cx="2866484" cy="2149863"/>
          </a:xfrm>
          <a:prstGeom prst="rect">
            <a:avLst/>
          </a:prstGeom>
        </p:spPr>
      </p:pic>
      <p:pic>
        <p:nvPicPr>
          <p:cNvPr id="5" name="Image 4" descr="IMG_318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02532" y="3739352"/>
            <a:ext cx="3564169" cy="267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420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975415" y="406014"/>
            <a:ext cx="2973329" cy="6350482"/>
          </a:xfrm>
        </p:spPr>
        <p:txBody>
          <a:bodyPr>
            <a:normAutofit/>
          </a:bodyPr>
          <a:lstStyle/>
          <a:p>
            <a:r>
              <a:rPr lang="fr-FR" dirty="0" smtClean="0"/>
              <a:t>Etape 3:dessine deux ronds pour les yeux</a:t>
            </a:r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r>
              <a:rPr lang="fr-FR" dirty="0" smtClean="0"/>
              <a:t>Etape 4:pour les pattes , dessine un ovale et des petits ronds</a:t>
            </a:r>
            <a:endParaRPr lang="fr-FR" dirty="0"/>
          </a:p>
        </p:txBody>
      </p:sp>
      <p:pic>
        <p:nvPicPr>
          <p:cNvPr id="4" name="Image 3" descr="IMG_318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83333" y="536293"/>
            <a:ext cx="3662261" cy="2746696"/>
          </a:xfrm>
          <a:prstGeom prst="rect">
            <a:avLst/>
          </a:prstGeom>
        </p:spPr>
      </p:pic>
      <p:pic>
        <p:nvPicPr>
          <p:cNvPr id="5" name="Image 4" descr="IMG_318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65819" y="3406749"/>
            <a:ext cx="4106150" cy="307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604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058697" y="249855"/>
            <a:ext cx="3008527" cy="6340071"/>
          </a:xfrm>
        </p:spPr>
        <p:txBody>
          <a:bodyPr>
            <a:normAutofit/>
          </a:bodyPr>
          <a:lstStyle/>
          <a:p>
            <a:r>
              <a:rPr lang="fr-FR" dirty="0" smtClean="0"/>
              <a:t>Etape 5:dessine un ovale pour la cuisse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  <a:p>
            <a:r>
              <a:rPr lang="fr-FR" dirty="0" smtClean="0"/>
              <a:t>Etape 6:pour les pattes de devant, dessine deux ovales et des petits ronds</a:t>
            </a:r>
            <a:endParaRPr lang="fr-FR" dirty="0"/>
          </a:p>
        </p:txBody>
      </p:sp>
      <p:pic>
        <p:nvPicPr>
          <p:cNvPr id="4" name="Image 3" descr="IMG_318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40282" y="440282"/>
            <a:ext cx="3522261" cy="2641696"/>
          </a:xfrm>
          <a:prstGeom prst="rect">
            <a:avLst/>
          </a:prstGeom>
        </p:spPr>
      </p:pic>
      <p:pic>
        <p:nvPicPr>
          <p:cNvPr id="5" name="Image 4" descr="IMG_318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88055" y="3387358"/>
            <a:ext cx="3966448" cy="297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927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5153259"/>
            <a:ext cx="7772400" cy="1447077"/>
          </a:xfrm>
          <a:solidFill>
            <a:srgbClr val="CCFFCC"/>
          </a:solidFill>
        </p:spPr>
        <p:txBody>
          <a:bodyPr/>
          <a:lstStyle/>
          <a:p>
            <a:r>
              <a:rPr lang="fr-FR" dirty="0" smtClean="0"/>
              <a:t>Et voilà une dr</a:t>
            </a:r>
            <a:r>
              <a:rPr lang="fr-FR" dirty="0" smtClean="0"/>
              <a:t>ôle de grenouille!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329360" y="249856"/>
            <a:ext cx="2814640" cy="4768066"/>
          </a:xfrm>
        </p:spPr>
        <p:txBody>
          <a:bodyPr/>
          <a:lstStyle/>
          <a:p>
            <a:r>
              <a:rPr lang="fr-FR" dirty="0" smtClean="0"/>
              <a:t>Etape 7:dessine les yeux et la bouche</a:t>
            </a:r>
            <a:endParaRPr lang="fr-FR" dirty="0"/>
          </a:p>
        </p:txBody>
      </p:sp>
      <p:pic>
        <p:nvPicPr>
          <p:cNvPr id="4" name="Image 3" descr="IMG_318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44497" y="571859"/>
            <a:ext cx="5081214" cy="381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67953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89</Words>
  <Application>Microsoft Macintosh PowerPoint</Application>
  <PresentationFormat>Présentation à l'écran (4:3)</PresentationFormat>
  <Paragraphs>18</Paragraphs>
  <Slides>4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</vt:i4>
      </vt:variant>
    </vt:vector>
  </HeadingPairs>
  <TitlesOfParts>
    <vt:vector size="5" baseType="lpstr">
      <vt:lpstr>Thème Office</vt:lpstr>
      <vt:lpstr>J’apprends à dessiner une grenouille P.S.</vt:lpstr>
      <vt:lpstr>Présentation PowerPoint</vt:lpstr>
      <vt:lpstr>Présentation PowerPoint</vt:lpstr>
      <vt:lpstr>Et voilà une drôle de grenouille!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J’apprends à dessiner une grenouille P.S.</dc:title>
  <dc:creator>Véro</dc:creator>
  <cp:lastModifiedBy>Véro</cp:lastModifiedBy>
  <cp:revision>2</cp:revision>
  <dcterms:created xsi:type="dcterms:W3CDTF">2020-05-14T13:04:32Z</dcterms:created>
  <dcterms:modified xsi:type="dcterms:W3CDTF">2020-05-14T13:24:55Z</dcterms:modified>
</cp:coreProperties>
</file>