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01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03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2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48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27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6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9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48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74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66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659B-715A-B54C-9BBD-990CCFD6CE12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2A0D-F763-5049-A476-F951DB1536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6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9900" y="353962"/>
            <a:ext cx="7871329" cy="1582414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J ‘apprends à dessiner une grenouille</a:t>
            </a:r>
            <a:br>
              <a:rPr lang="fr-FR" dirty="0" smtClean="0"/>
            </a:br>
            <a:r>
              <a:rPr lang="fr-FR" sz="3600" dirty="0" smtClean="0"/>
              <a:t>M.S.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71000" y="2102946"/>
            <a:ext cx="2612943" cy="464314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Etape 1:dessine un rond pour la t</a:t>
            </a:r>
            <a:r>
              <a:rPr lang="fr-FR" dirty="0" smtClean="0"/>
              <a:t>ête et deux ronds pour les yeux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2:dessine un gros rond pour le ventre</a:t>
            </a:r>
            <a:endParaRPr lang="fr-FR" dirty="0"/>
          </a:p>
        </p:txBody>
      </p:sp>
      <p:pic>
        <p:nvPicPr>
          <p:cNvPr id="4" name="Image 3" descr="IMG_31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918" y="2102946"/>
            <a:ext cx="2883744" cy="2162808"/>
          </a:xfrm>
          <a:prstGeom prst="rect">
            <a:avLst/>
          </a:prstGeom>
        </p:spPr>
      </p:pic>
      <p:pic>
        <p:nvPicPr>
          <p:cNvPr id="5" name="Image 4" descr="IMG_31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6951" y="4372463"/>
            <a:ext cx="3314049" cy="24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41978" y="145749"/>
            <a:ext cx="3002021" cy="6610747"/>
          </a:xfrm>
        </p:spPr>
        <p:txBody>
          <a:bodyPr>
            <a:normAutofit/>
          </a:bodyPr>
          <a:lstStyle/>
          <a:p>
            <a:r>
              <a:rPr lang="fr-FR" dirty="0" smtClean="0"/>
              <a:t>Etape 3:dessine deux pattes sur le ventre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Etape 4 : dessine les deux autres pattes</a:t>
            </a:r>
            <a:endParaRPr lang="fr-FR" dirty="0"/>
          </a:p>
        </p:txBody>
      </p:sp>
      <p:pic>
        <p:nvPicPr>
          <p:cNvPr id="4" name="Image 3" descr="IMG_3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971" y="145748"/>
            <a:ext cx="4174463" cy="3130848"/>
          </a:xfrm>
          <a:prstGeom prst="rect">
            <a:avLst/>
          </a:prstGeom>
        </p:spPr>
      </p:pic>
      <p:pic>
        <p:nvPicPr>
          <p:cNvPr id="5" name="Image 4" descr="IMG_31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43790" y="3383454"/>
            <a:ext cx="4333832" cy="32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2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371883"/>
            <a:ext cx="7772400" cy="1395024"/>
          </a:xfrm>
          <a:solidFill>
            <a:srgbClr val="008000"/>
          </a:solidFill>
        </p:spPr>
        <p:txBody>
          <a:bodyPr/>
          <a:lstStyle/>
          <a:p>
            <a:r>
              <a:rPr lang="fr-FR" dirty="0" smtClean="0"/>
              <a:t>Et voilà une grenouille rigolote!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25259" y="176981"/>
            <a:ext cx="2918741" cy="4518211"/>
          </a:xfrm>
        </p:spPr>
        <p:txBody>
          <a:bodyPr>
            <a:normAutofit/>
          </a:bodyPr>
          <a:lstStyle/>
          <a:p>
            <a:r>
              <a:rPr lang="fr-FR" dirty="0" smtClean="0"/>
              <a:t>Etape 5:dessine les deux yeux , le nez et la bouche</a:t>
            </a:r>
            <a:endParaRPr lang="fr-FR" dirty="0"/>
          </a:p>
        </p:txBody>
      </p:sp>
      <p:pic>
        <p:nvPicPr>
          <p:cNvPr id="4" name="Image 3" descr="IMG_31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279" y="12900"/>
            <a:ext cx="6243054" cy="46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5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</Words>
  <Application>Microsoft Macintosh PowerPoint</Application>
  <PresentationFormat>Présentation à l'écran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J ‘apprends à dessiner une grenouille M.S. </vt:lpstr>
      <vt:lpstr>Présentation PowerPoint</vt:lpstr>
      <vt:lpstr>Et voilà une grenouille rigolote!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 ‘apprends à dessiner une grenouille M.S. </dc:title>
  <dc:creator>Véro</dc:creator>
  <cp:lastModifiedBy>Véro</cp:lastModifiedBy>
  <cp:revision>2</cp:revision>
  <dcterms:created xsi:type="dcterms:W3CDTF">2020-05-14T13:25:08Z</dcterms:created>
  <dcterms:modified xsi:type="dcterms:W3CDTF">2020-05-14T13:37:21Z</dcterms:modified>
</cp:coreProperties>
</file>