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47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48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78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92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99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3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10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92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1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37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4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3971-2AE7-D64B-AAFA-9BED3A13B963}" type="datetimeFigureOut">
              <a:rPr lang="fr-FR" smtClean="0"/>
              <a:t>29/04/20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D8C0-6E9F-E849-8B69-D88B392C51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22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639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/>
              <a:t>J’apprends à dessiner un escargot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18846" y="1682881"/>
            <a:ext cx="2570902" cy="4852481"/>
          </a:xfrm>
        </p:spPr>
        <p:txBody>
          <a:bodyPr>
            <a:normAutofit/>
          </a:bodyPr>
          <a:lstStyle/>
          <a:p>
            <a:r>
              <a:rPr lang="fr-FR" dirty="0" smtClean="0"/>
              <a:t>Etape 1: Je dessine une spirale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Etape 2: Je dessine le ventre et la t</a:t>
            </a:r>
            <a:r>
              <a:rPr lang="fr-FR" dirty="0" smtClean="0"/>
              <a:t>ête </a:t>
            </a:r>
            <a:endParaRPr lang="fr-FR" dirty="0"/>
          </a:p>
        </p:txBody>
      </p:sp>
      <p:pic>
        <p:nvPicPr>
          <p:cNvPr id="4" name="Image 3" descr="IMG_3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536" y="999856"/>
            <a:ext cx="2859221" cy="3812294"/>
          </a:xfrm>
          <a:prstGeom prst="rect">
            <a:avLst/>
          </a:prstGeom>
        </p:spPr>
      </p:pic>
      <p:pic>
        <p:nvPicPr>
          <p:cNvPr id="5" name="Image 4" descr="IMG_30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1445" y="3338276"/>
            <a:ext cx="3016907" cy="402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8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95838"/>
            <a:ext cx="8229600" cy="109438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Et voilà un joli escargot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921"/>
            <a:ext cx="8229600" cy="1259579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Etape 3: Je dessine deux grandes tentacules avec les yeux , puis deux petites tentacules et enfin la bouche </a:t>
            </a:r>
            <a:endParaRPr lang="fr-FR" dirty="0"/>
          </a:p>
        </p:txBody>
      </p:sp>
      <p:pic>
        <p:nvPicPr>
          <p:cNvPr id="4" name="Image 3" descr="IMG_30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0526" y="975756"/>
            <a:ext cx="6356274" cy="476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529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</Words>
  <Application>Microsoft Macintosh PowerPoint</Application>
  <PresentationFormat>Présentation à l'écran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J’apprends à dessiner un escargot</vt:lpstr>
      <vt:lpstr>Et voilà un joli escargot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J’apprends à dessiner un escargot</dc:title>
  <dc:creator>Véro</dc:creator>
  <cp:lastModifiedBy>Véro</cp:lastModifiedBy>
  <cp:revision>1</cp:revision>
  <dcterms:created xsi:type="dcterms:W3CDTF">2020-04-29T06:54:26Z</dcterms:created>
  <dcterms:modified xsi:type="dcterms:W3CDTF">2020-04-29T07:02:29Z</dcterms:modified>
</cp:coreProperties>
</file>