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02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4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2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3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8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0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27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4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8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653C-1395-864B-B966-C6B89B3149F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5E91-93CF-DE4A-AF8C-47A279A17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7463"/>
            <a:ext cx="7772400" cy="13318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J’apprends à dessiner un escargot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77546" y="1734504"/>
            <a:ext cx="2653502" cy="4862804"/>
          </a:xfrm>
        </p:spPr>
        <p:txBody>
          <a:bodyPr/>
          <a:lstStyle/>
          <a:p>
            <a:r>
              <a:rPr lang="fr-FR" dirty="0" smtClean="0"/>
              <a:t>Etape 1: je trace des cercles de plus en plus grands</a:t>
            </a:r>
          </a:p>
          <a:p>
            <a:endParaRPr lang="fr-FR" dirty="0" smtClean="0"/>
          </a:p>
          <a:p>
            <a:r>
              <a:rPr lang="fr-FR" dirty="0" smtClean="0"/>
              <a:t>Etape 2:Je dessine le ventre</a:t>
            </a:r>
            <a:endParaRPr lang="fr-FR" dirty="0"/>
          </a:p>
        </p:txBody>
      </p:sp>
      <p:pic>
        <p:nvPicPr>
          <p:cNvPr id="4" name="Image 3" descr="IMG_3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869" y="1178402"/>
            <a:ext cx="2779095" cy="3705460"/>
          </a:xfrm>
          <a:prstGeom prst="rect">
            <a:avLst/>
          </a:prstGeom>
        </p:spPr>
      </p:pic>
      <p:pic>
        <p:nvPicPr>
          <p:cNvPr id="5" name="Image 4" descr="IMG_30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9097" y="3326625"/>
            <a:ext cx="3026893" cy="40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5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397" y="123894"/>
            <a:ext cx="8683251" cy="1569312"/>
          </a:xfrm>
        </p:spPr>
        <p:txBody>
          <a:bodyPr>
            <a:normAutofit/>
          </a:bodyPr>
          <a:lstStyle/>
          <a:p>
            <a:r>
              <a:rPr lang="fr-FR" dirty="0" smtClean="0"/>
              <a:t>Etape 3:je dessine un rond pour la t</a:t>
            </a:r>
            <a:r>
              <a:rPr lang="fr-FR" dirty="0" smtClean="0"/>
              <a:t>ête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IMG_3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4015" y="913559"/>
            <a:ext cx="4873129" cy="64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78434"/>
            <a:ext cx="8229600" cy="103244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Et voilà un joli escargot!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474" y="185840"/>
            <a:ext cx="8745200" cy="86725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Etape 4:je dessine deux traits sur la t</a:t>
            </a:r>
            <a:r>
              <a:rPr lang="fr-FR" dirty="0" smtClean="0"/>
              <a:t>ête puis deux ronds avec les yeux.</a:t>
            </a:r>
          </a:p>
          <a:p>
            <a:r>
              <a:rPr lang="fr-FR" dirty="0" smtClean="0"/>
              <a:t>Et je dessine la bouche.</a:t>
            </a:r>
            <a:endParaRPr lang="fr-FR" dirty="0"/>
          </a:p>
        </p:txBody>
      </p:sp>
      <p:pic>
        <p:nvPicPr>
          <p:cNvPr id="4" name="Image 3" descr="IMG_3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1129" y="178743"/>
            <a:ext cx="4536753" cy="60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67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</Words>
  <Application>Microsoft Macintosh PowerPoint</Application>
  <PresentationFormat>Présentation à l'écran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J’apprends à dessiner un escargot</vt:lpstr>
      <vt:lpstr>Présentation PowerPoint</vt:lpstr>
      <vt:lpstr>Et voilà un joli escargot!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dessiner un escargot</dc:title>
  <dc:creator>Véro</dc:creator>
  <cp:lastModifiedBy>Véro</cp:lastModifiedBy>
  <cp:revision>2</cp:revision>
  <dcterms:created xsi:type="dcterms:W3CDTF">2020-04-29T06:37:29Z</dcterms:created>
  <dcterms:modified xsi:type="dcterms:W3CDTF">2020-04-29T06:53:12Z</dcterms:modified>
</cp:coreProperties>
</file>