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7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6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19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4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7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4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3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1B6E-553B-FC4E-8513-8E03A41012D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7406-4EAD-BC45-9E0A-61ED6BE075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7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405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fr-FR" dirty="0" smtClean="0"/>
              <a:t>Je décore la grenouille </a:t>
            </a:r>
            <a:br>
              <a:rPr lang="fr-FR" dirty="0" smtClean="0"/>
            </a:br>
            <a:r>
              <a:rPr lang="fr-FR" sz="3200" dirty="0" smtClean="0"/>
              <a:t>P.S.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75102" y="1915555"/>
            <a:ext cx="2581712" cy="494244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Etape 1:colorie la grenouille avec du vert clair et du vert foncé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2:ajoute du jaune sur le ventre</a:t>
            </a:r>
            <a:endParaRPr lang="fr-FR" dirty="0"/>
          </a:p>
        </p:txBody>
      </p:sp>
      <p:pic>
        <p:nvPicPr>
          <p:cNvPr id="4" name="Image 3" descr="IMG_3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031" y="2171917"/>
            <a:ext cx="3633308" cy="2724981"/>
          </a:xfrm>
          <a:prstGeom prst="rect">
            <a:avLst/>
          </a:prstGeom>
        </p:spPr>
      </p:pic>
      <p:pic>
        <p:nvPicPr>
          <p:cNvPr id="5" name="Image 4" descr="IMG_31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4043" y="3270240"/>
            <a:ext cx="3944791" cy="29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600917"/>
            <a:ext cx="7772400" cy="1155579"/>
          </a:xfrm>
          <a:solidFill>
            <a:srgbClr val="008000"/>
          </a:solidFill>
        </p:spPr>
        <p:txBody>
          <a:bodyPr/>
          <a:lstStyle/>
          <a:p>
            <a:r>
              <a:rPr lang="fr-FR" dirty="0" smtClean="0"/>
              <a:t>Et voilà une belle grenouille!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73208" y="124927"/>
            <a:ext cx="2970792" cy="520531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Etape 3:trace des vagues bleues autour de la grenouille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4:colorie les vagues en bleu clair et en bleu foncé , en alternant les deux couleurs</a:t>
            </a:r>
            <a:endParaRPr lang="fr-FR" dirty="0"/>
          </a:p>
        </p:txBody>
      </p:sp>
      <p:pic>
        <p:nvPicPr>
          <p:cNvPr id="4" name="Image 3" descr="IMG_31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0809" y="400809"/>
            <a:ext cx="3206473" cy="2404855"/>
          </a:xfrm>
          <a:prstGeom prst="rect">
            <a:avLst/>
          </a:prstGeom>
        </p:spPr>
      </p:pic>
      <p:pic>
        <p:nvPicPr>
          <p:cNvPr id="5" name="Image 4" descr="IMG_31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8591" y="1347376"/>
            <a:ext cx="4759562" cy="35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</Words>
  <Application>Microsoft Macintosh PowerPoint</Application>
  <PresentationFormat>Présentation à l'écran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Je décore la grenouille  P.S.</vt:lpstr>
      <vt:lpstr>Et voilà une belle grenouille!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décore la grenouille  P.S.</dc:title>
  <dc:creator>Véro</dc:creator>
  <cp:lastModifiedBy>Véro</cp:lastModifiedBy>
  <cp:revision>1</cp:revision>
  <dcterms:created xsi:type="dcterms:W3CDTF">2020-05-14T13:39:10Z</dcterms:created>
  <dcterms:modified xsi:type="dcterms:W3CDTF">2020-05-14T13:48:10Z</dcterms:modified>
</cp:coreProperties>
</file>