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92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5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95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19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0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54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01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12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04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41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88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CDF0-03F6-7B46-8DD2-3032B9EEBD1A}" type="datetimeFigureOut">
              <a:rPr lang="fr-FR" smtClean="0"/>
              <a:t>20/04/20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F5FE-F67D-A642-B639-67CCD58BE40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411"/>
            <a:ext cx="7772400" cy="196485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Je décore mon hérisson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52492" y="2268812"/>
            <a:ext cx="2891508" cy="4589188"/>
          </a:xfrm>
        </p:spPr>
        <p:txBody>
          <a:bodyPr>
            <a:normAutofit/>
          </a:bodyPr>
          <a:lstStyle/>
          <a:p>
            <a:r>
              <a:rPr lang="fr-FR" dirty="0" smtClean="0"/>
              <a:t>Je colorie le hérisson</a:t>
            </a:r>
            <a:endParaRPr lang="fr-FR" dirty="0"/>
          </a:p>
        </p:txBody>
      </p:sp>
      <p:pic>
        <p:nvPicPr>
          <p:cNvPr id="5" name="Image 4" descr="IMG_28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7" y="2504769"/>
            <a:ext cx="5095076" cy="38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6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27780"/>
            <a:ext cx="8229600" cy="129181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fr-FR" dirty="0" smtClean="0"/>
              <a:t>Et voilà un très joli hérisson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34"/>
            <a:ext cx="8229600" cy="123753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Je dessine des petites pierres , de la terre ,et de l’herbe .</a:t>
            </a:r>
          </a:p>
          <a:p>
            <a:r>
              <a:rPr lang="fr-FR" dirty="0" smtClean="0"/>
              <a:t>Et puis ,je dessine de quoi manger pour ce hérisson(fruits ,œufs ,vers ,champignons ,escargots)</a:t>
            </a:r>
            <a:endParaRPr lang="fr-FR" dirty="0"/>
          </a:p>
        </p:txBody>
      </p:sp>
      <p:pic>
        <p:nvPicPr>
          <p:cNvPr id="4" name="Image 3" descr="IMG_28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30" y="1226678"/>
            <a:ext cx="5369884" cy="40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14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51</Words>
  <Application>Microsoft Macintosh PowerPoint</Application>
  <PresentationFormat>Présentation à l'écran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Je décore mon hérisson</vt:lpstr>
      <vt:lpstr>Et voilà un très joli hérisson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décore mon hérisson</dc:title>
  <dc:creator>Véro</dc:creator>
  <cp:lastModifiedBy>Véro</cp:lastModifiedBy>
  <cp:revision>1</cp:revision>
  <dcterms:created xsi:type="dcterms:W3CDTF">2020-04-20T09:52:47Z</dcterms:created>
  <dcterms:modified xsi:type="dcterms:W3CDTF">2020-04-20T09:59:32Z</dcterms:modified>
</cp:coreProperties>
</file>