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79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17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19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7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91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24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81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54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14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47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DF4A-E918-0945-B605-C49FBFC36E8C}" type="datetimeFigureOut">
              <a:rPr lang="fr-FR" smtClean="0"/>
              <a:t>21/04/20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E1EB-918D-F14E-A544-5F2BD9153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46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97057"/>
            <a:ext cx="7772400" cy="1432933"/>
          </a:xfrm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Le jeu du saladier</a:t>
            </a:r>
            <a:br>
              <a:rPr lang="fr-FR" dirty="0" smtClean="0"/>
            </a:br>
            <a:r>
              <a:rPr lang="fr-FR" sz="3600" dirty="0" smtClean="0"/>
              <a:t>Complément a 3 ou 5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79667"/>
            <a:ext cx="6400800" cy="3614901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Ceci est un jeu très apprécié des enfants , ludique et facile à réaliser à la maison , il vous suffit de trouver 3 ou 5 petits objets et un bol.</a:t>
            </a:r>
          </a:p>
          <a:p>
            <a:r>
              <a:rPr lang="fr-FR" dirty="0" smtClean="0"/>
              <a:t>Expliquer à l’enfant qu’il y a 3 petits hérissons ( ou 5 lorsqu’ils auront ma</a:t>
            </a:r>
            <a:r>
              <a:rPr lang="fr-FR" dirty="0" smtClean="0"/>
              <a:t>îtriser le 3 ) et que certains vont se cacher sous le bol. Il faut que l’enfant trouve combien de hérissons se sont cachés sous le bol en fonction de ceux qui restent visibles.</a:t>
            </a:r>
          </a:p>
          <a:p>
            <a:r>
              <a:rPr lang="fr-FR" dirty="0" smtClean="0"/>
              <a:t>Prenez le temps de bien regarder la vidéo pour pratiquer cet exercice de numération avec votre enfants! </a:t>
            </a:r>
          </a:p>
          <a:p>
            <a:r>
              <a:rPr lang="fr-FR" dirty="0" smtClean="0"/>
              <a:t>Bon jeu à tous!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95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208" y="487631"/>
            <a:ext cx="6483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 </a:t>
            </a:r>
          </a:p>
          <a:p>
            <a:r>
              <a:rPr lang="fr-FR" u="sng" dirty="0" err="1"/>
              <a:t>https</a:t>
            </a:r>
            <a:r>
              <a:rPr lang="fr-FR" u="sng" dirty="0"/>
              <a:t>://</a:t>
            </a:r>
            <a:r>
              <a:rPr lang="fr-FR" u="sng" dirty="0" err="1"/>
              <a:t>youtu.be</a:t>
            </a:r>
            <a:r>
              <a:rPr lang="fr-FR" u="sng" dirty="0"/>
              <a:t>/Td8naH4Rhhk</a:t>
            </a:r>
            <a:r>
              <a:rPr lang="fr-FR" dirty="0"/>
              <a:t> jeu de numération 3-5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pic>
        <p:nvPicPr>
          <p:cNvPr id="3" name="Image 2" descr="Macintosh HD:Users:vero:Desktop:Capture d’écran 2020-04-12 à 19.10.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718" y="2643405"/>
            <a:ext cx="4174490" cy="296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7664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109</Words>
  <Application>Microsoft Macintosh PowerPoint</Application>
  <PresentationFormat>Présentation à l'écran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 jeu du saladier Complément a 3 ou 5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 du saladier Complément a 3 ou 5</dc:title>
  <dc:creator>Véro</dc:creator>
  <cp:lastModifiedBy>Véro</cp:lastModifiedBy>
  <cp:revision>2</cp:revision>
  <dcterms:created xsi:type="dcterms:W3CDTF">2020-04-21T08:08:22Z</dcterms:created>
  <dcterms:modified xsi:type="dcterms:W3CDTF">2020-04-21T08:20:21Z</dcterms:modified>
</cp:coreProperties>
</file>