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5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07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3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7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3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5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8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62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A63B-B7F7-1F45-8139-A3021A42C46D}" type="datetimeFigureOut">
              <a:rPr lang="fr-FR" smtClean="0"/>
              <a:t>20/05/20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17E9-94E4-7142-98D0-AAA36F246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9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s_arbres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0" y="-177299"/>
            <a:ext cx="6415978" cy="70255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800" y="6257923"/>
            <a:ext cx="6287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874846" y="6151411"/>
            <a:ext cx="22269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194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1</cp:revision>
  <dcterms:created xsi:type="dcterms:W3CDTF">2020-05-20T05:57:47Z</dcterms:created>
  <dcterms:modified xsi:type="dcterms:W3CDTF">2020-05-20T06:02:27Z</dcterms:modified>
</cp:coreProperties>
</file>