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F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0CE3-521B-3D4B-841A-5E83AE7B0280}" type="datetimeFigureOut">
              <a:rPr lang="fr-FR" smtClean="0"/>
              <a:t>14/05/20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B7A6-BF94-8D43-B567-585327E2FA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8522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0CE3-521B-3D4B-841A-5E83AE7B0280}" type="datetimeFigureOut">
              <a:rPr lang="fr-FR" smtClean="0"/>
              <a:t>14/05/20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B7A6-BF94-8D43-B567-585327E2FA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5125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0CE3-521B-3D4B-841A-5E83AE7B0280}" type="datetimeFigureOut">
              <a:rPr lang="fr-FR" smtClean="0"/>
              <a:t>14/05/20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B7A6-BF94-8D43-B567-585327E2FA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2506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0CE3-521B-3D4B-841A-5E83AE7B0280}" type="datetimeFigureOut">
              <a:rPr lang="fr-FR" smtClean="0"/>
              <a:t>14/05/20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B7A6-BF94-8D43-B567-585327E2FA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9868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0CE3-521B-3D4B-841A-5E83AE7B0280}" type="datetimeFigureOut">
              <a:rPr lang="fr-FR" smtClean="0"/>
              <a:t>14/05/20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B7A6-BF94-8D43-B567-585327E2FA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681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0CE3-521B-3D4B-841A-5E83AE7B0280}" type="datetimeFigureOut">
              <a:rPr lang="fr-FR" smtClean="0"/>
              <a:t>14/05/20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B7A6-BF94-8D43-B567-585327E2FA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9447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0CE3-521B-3D4B-841A-5E83AE7B0280}" type="datetimeFigureOut">
              <a:rPr lang="fr-FR" smtClean="0"/>
              <a:t>14/05/20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B7A6-BF94-8D43-B567-585327E2FA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8487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0CE3-521B-3D4B-841A-5E83AE7B0280}" type="datetimeFigureOut">
              <a:rPr lang="fr-FR" smtClean="0"/>
              <a:t>14/05/20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B7A6-BF94-8D43-B567-585327E2FA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7699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0CE3-521B-3D4B-841A-5E83AE7B0280}" type="datetimeFigureOut">
              <a:rPr lang="fr-FR" smtClean="0"/>
              <a:t>14/05/20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B7A6-BF94-8D43-B567-585327E2FA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8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0CE3-521B-3D4B-841A-5E83AE7B0280}" type="datetimeFigureOut">
              <a:rPr lang="fr-FR" smtClean="0"/>
              <a:t>14/05/20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B7A6-BF94-8D43-B567-585327E2FA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674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0CE3-521B-3D4B-841A-5E83AE7B0280}" type="datetimeFigureOut">
              <a:rPr lang="fr-FR" smtClean="0"/>
              <a:t>14/05/20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B7A6-BF94-8D43-B567-585327E2FA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809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A0CE3-521B-3D4B-841A-5E83AE7B0280}" type="datetimeFigureOut">
              <a:rPr lang="fr-FR" smtClean="0"/>
              <a:t>14/05/20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2B7A6-BF94-8D43-B567-585327E2FA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5395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06833"/>
            <a:ext cx="7772400" cy="1281980"/>
          </a:xfrm>
          <a:solidFill>
            <a:srgbClr val="44FFE7"/>
          </a:solidFill>
        </p:spPr>
        <p:txBody>
          <a:bodyPr/>
          <a:lstStyle/>
          <a:p>
            <a:r>
              <a:rPr lang="fr-FR" dirty="0" smtClean="0"/>
              <a:t>Les nénuphars et la grenouille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875424" y="2255335"/>
            <a:ext cx="3074212" cy="4602665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Etape 1: dessine des nénuphars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Etape 2:dessine les fleurs de nénuphars mais laisse un nénuphar vide</a:t>
            </a:r>
            <a:endParaRPr lang="fr-FR" dirty="0"/>
          </a:p>
        </p:txBody>
      </p:sp>
      <p:pic>
        <p:nvPicPr>
          <p:cNvPr id="4" name="Image 3" descr="IMG_32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2224" y="1231657"/>
            <a:ext cx="2313581" cy="3084774"/>
          </a:xfrm>
          <a:prstGeom prst="rect">
            <a:avLst/>
          </a:prstGeom>
        </p:spPr>
      </p:pic>
      <p:pic>
        <p:nvPicPr>
          <p:cNvPr id="5" name="Image 4" descr="IMG_32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39637" y="3622212"/>
            <a:ext cx="2773532" cy="369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607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507468" y="130572"/>
            <a:ext cx="3442168" cy="6635434"/>
          </a:xfrm>
        </p:spPr>
        <p:txBody>
          <a:bodyPr>
            <a:normAutofit/>
          </a:bodyPr>
          <a:lstStyle/>
          <a:p>
            <a:r>
              <a:rPr lang="fr-FR" dirty="0" smtClean="0"/>
              <a:t>Etape 3:dessine une grenouille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  <a:p>
            <a:r>
              <a:rPr lang="fr-FR" dirty="0" smtClean="0"/>
              <a:t>Etape 4:entoure les nénuphars d’un nénuphar bleu plus grand</a:t>
            </a:r>
            <a:endParaRPr lang="fr-FR" dirty="0"/>
          </a:p>
        </p:txBody>
      </p:sp>
      <p:pic>
        <p:nvPicPr>
          <p:cNvPr id="4" name="Image 3" descr="IMG_32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924" y="130572"/>
            <a:ext cx="3857811" cy="2893358"/>
          </a:xfrm>
          <a:prstGeom prst="rect">
            <a:avLst/>
          </a:prstGeom>
        </p:spPr>
      </p:pic>
      <p:pic>
        <p:nvPicPr>
          <p:cNvPr id="5" name="Image 4" descr="IMG_32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95004" y="3231658"/>
            <a:ext cx="4712464" cy="353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7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56995" y="118702"/>
            <a:ext cx="2183996" cy="439197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Etape 5:colorie</a:t>
            </a:r>
            <a:endParaRPr lang="fr-FR" dirty="0"/>
          </a:p>
        </p:txBody>
      </p:sp>
      <p:pic>
        <p:nvPicPr>
          <p:cNvPr id="4" name="Image 3" descr="IMG_32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3237" y="676601"/>
            <a:ext cx="8545921" cy="594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9274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45</Words>
  <Application>Microsoft Macintosh PowerPoint</Application>
  <PresentationFormat>Présentation à l'écran (4:3)</PresentationFormat>
  <Paragraphs>13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Les nénuphars et la grenouille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nénuphars et la grenouille</dc:title>
  <dc:creator>Véro</dc:creator>
  <cp:lastModifiedBy>Véro</cp:lastModifiedBy>
  <cp:revision>1</cp:revision>
  <dcterms:created xsi:type="dcterms:W3CDTF">2020-05-14T15:48:36Z</dcterms:created>
  <dcterms:modified xsi:type="dcterms:W3CDTF">2020-05-14T15:58:06Z</dcterms:modified>
</cp:coreProperties>
</file>