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92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08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78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53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47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21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75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4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6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80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4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1652-C28F-6048-AA95-44E85ACD45A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E513-E8F1-4D4B-A20C-E93251C6DC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73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23367"/>
            <a:ext cx="7772400" cy="223624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/>
              <a:t>6 </a:t>
            </a:r>
            <a:r>
              <a:rPr lang="fr-FR"/>
              <a:t>petits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97790"/>
            <a:ext cx="6400800" cy="271389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fr-FR" dirty="0"/>
              <a:t>Dénombre les petits de chaque famille de hérissons , composées de la maman et de ses petits.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/>
              <a:t>Recherche la famille qui a 6 petits.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/>
              <a:t>Recherche la famille où il y a le plus de petits.  </a:t>
            </a:r>
          </a:p>
          <a:p>
            <a:pPr marL="457200" indent="-457200" algn="l">
              <a:buFont typeface="Arial"/>
              <a:buChar char="•"/>
            </a:pPr>
            <a:r>
              <a:rPr lang="fr-FR" dirty="0"/>
              <a:t>Recherche la famille où il y en a le moins.</a:t>
            </a:r>
          </a:p>
        </p:txBody>
      </p:sp>
    </p:spTree>
    <p:extLst>
      <p:ext uri="{BB962C8B-B14F-4D97-AF65-F5344CB8AC3E}">
        <p14:creationId xmlns:p14="http://schemas.microsoft.com/office/powerpoint/2010/main" val="421936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umeration M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r="26858"/>
          <a:stretch/>
        </p:blipFill>
        <p:spPr>
          <a:xfrm rot="10800000">
            <a:off x="1315398" y="-2304094"/>
            <a:ext cx="6338856" cy="91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</Words>
  <Application>Microsoft Office PowerPoint</Application>
  <PresentationFormat>Affichage à l'écran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6 petits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petits choux</dc:title>
  <dc:creator>Véro</dc:creator>
  <cp:lastModifiedBy>Bérangère Iteney</cp:lastModifiedBy>
  <cp:revision>5</cp:revision>
  <dcterms:created xsi:type="dcterms:W3CDTF">2020-04-21T07:48:05Z</dcterms:created>
  <dcterms:modified xsi:type="dcterms:W3CDTF">2020-04-27T12:30:55Z</dcterms:modified>
</cp:coreProperties>
</file>