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5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52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76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0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8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1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84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8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9D7-A3AF-454F-9034-FCB699DC66AA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C051-DBD1-254C-A4FB-7567ACB8F5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5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956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L’œil de POP !</a:t>
            </a:r>
            <a:br>
              <a:rPr lang="fr-FR" dirty="0" smtClean="0"/>
            </a:br>
            <a:r>
              <a:rPr lang="fr-FR" sz="2000" dirty="0" smtClean="0"/>
              <a:t>Jeu d’observation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395676"/>
            <a:ext cx="9144000" cy="1284022"/>
          </a:xfrm>
        </p:spPr>
        <p:txBody>
          <a:bodyPr>
            <a:normAutofit/>
          </a:bodyPr>
          <a:lstStyle/>
          <a:p>
            <a:r>
              <a:rPr lang="fr-FR" dirty="0" smtClean="0"/>
              <a:t>A vous de trouver les deux escargots cachés parmi les différents objets</a:t>
            </a:r>
            <a:endParaRPr lang="fr-FR" dirty="0"/>
          </a:p>
        </p:txBody>
      </p:sp>
      <p:pic>
        <p:nvPicPr>
          <p:cNvPr id="4" name="Image 3" descr="IMG_31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8125" y="1242573"/>
            <a:ext cx="4187027" cy="66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9722" y="-794996"/>
            <a:ext cx="6392194" cy="85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315" y="-966292"/>
            <a:ext cx="6356647" cy="85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3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Macintosh PowerPoint</Application>
  <PresentationFormat>Présentation à l'écran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L’œil de POP ! Jeu d’observation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L’œil de POP ! Jeu d’observation</dc:title>
  <dc:creator>Véro</dc:creator>
  <cp:lastModifiedBy>Véro</cp:lastModifiedBy>
  <cp:revision>1</cp:revision>
  <dcterms:created xsi:type="dcterms:W3CDTF">2020-05-13T09:22:50Z</dcterms:created>
  <dcterms:modified xsi:type="dcterms:W3CDTF">2020-05-13T09:28:19Z</dcterms:modified>
</cp:coreProperties>
</file>