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31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1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4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63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1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0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18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70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30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3C5E-F04E-AF4A-9F9F-90BDB1009618}" type="datetimeFigureOut">
              <a:rPr lang="fr-FR" smtClean="0"/>
              <a:t>13/05/20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DA5C-3FCC-EC47-818F-35766A903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37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797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dirty="0" smtClean="0"/>
              <a:t>L’œil de POP !</a:t>
            </a:r>
            <a:br>
              <a:rPr lang="fr-FR" dirty="0" smtClean="0"/>
            </a:br>
            <a:r>
              <a:rPr lang="fr-FR" sz="2000" dirty="0" smtClean="0"/>
              <a:t>suite</a:t>
            </a:r>
            <a:endParaRPr lang="fr-FR" sz="2000" dirty="0"/>
          </a:p>
        </p:txBody>
      </p:sp>
      <p:pic>
        <p:nvPicPr>
          <p:cNvPr id="4" name="Image 3" descr="IMG_31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2264" y="-284652"/>
            <a:ext cx="5409937" cy="88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8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943" y="-822915"/>
            <a:ext cx="6475933" cy="84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2681" y="-1088416"/>
            <a:ext cx="5972835" cy="85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9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7340" y="-913976"/>
            <a:ext cx="6042619" cy="82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961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Présentation à l'écran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L’œil de POP ! suite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L’œil de POP ! suite</dc:title>
  <dc:creator>Véro</dc:creator>
  <cp:lastModifiedBy>Véro</cp:lastModifiedBy>
  <cp:revision>1</cp:revision>
  <dcterms:created xsi:type="dcterms:W3CDTF">2020-05-13T09:28:44Z</dcterms:created>
  <dcterms:modified xsi:type="dcterms:W3CDTF">2020-05-13T09:31:42Z</dcterms:modified>
</cp:coreProperties>
</file>