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6" r:id="rId3"/>
    <p:sldId id="257" r:id="rId4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1" d="100"/>
          <a:sy n="91" d="100"/>
        </p:scale>
        <p:origin x="-140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03BE1-B5D8-0348-BC63-3C6FA6F381A4}" type="datetimeFigureOut">
              <a:rPr lang="fr-FR" smtClean="0"/>
              <a:t>07/05/20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30855-3279-8B43-ACA1-E5A5B958FD3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8854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03BE1-B5D8-0348-BC63-3C6FA6F381A4}" type="datetimeFigureOut">
              <a:rPr lang="fr-FR" smtClean="0"/>
              <a:t>07/05/20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30855-3279-8B43-ACA1-E5A5B958FD3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3960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03BE1-B5D8-0348-BC63-3C6FA6F381A4}" type="datetimeFigureOut">
              <a:rPr lang="fr-FR" smtClean="0"/>
              <a:t>07/05/20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30855-3279-8B43-ACA1-E5A5B958FD3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1214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03BE1-B5D8-0348-BC63-3C6FA6F381A4}" type="datetimeFigureOut">
              <a:rPr lang="fr-FR" smtClean="0"/>
              <a:t>07/05/20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30855-3279-8B43-ACA1-E5A5B958FD3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9987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03BE1-B5D8-0348-BC63-3C6FA6F381A4}" type="datetimeFigureOut">
              <a:rPr lang="fr-FR" smtClean="0"/>
              <a:t>07/05/20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30855-3279-8B43-ACA1-E5A5B958FD3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245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03BE1-B5D8-0348-BC63-3C6FA6F381A4}" type="datetimeFigureOut">
              <a:rPr lang="fr-FR" smtClean="0"/>
              <a:t>07/05/20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30855-3279-8B43-ACA1-E5A5B958FD3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2654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03BE1-B5D8-0348-BC63-3C6FA6F381A4}" type="datetimeFigureOut">
              <a:rPr lang="fr-FR" smtClean="0"/>
              <a:t>07/05/20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30855-3279-8B43-ACA1-E5A5B958FD3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4031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03BE1-B5D8-0348-BC63-3C6FA6F381A4}" type="datetimeFigureOut">
              <a:rPr lang="fr-FR" smtClean="0"/>
              <a:t>07/05/20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30855-3279-8B43-ACA1-E5A5B958FD3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7130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03BE1-B5D8-0348-BC63-3C6FA6F381A4}" type="datetimeFigureOut">
              <a:rPr lang="fr-FR" smtClean="0"/>
              <a:t>07/05/20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30855-3279-8B43-ACA1-E5A5B958FD3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486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03BE1-B5D8-0348-BC63-3C6FA6F381A4}" type="datetimeFigureOut">
              <a:rPr lang="fr-FR" smtClean="0"/>
              <a:t>07/05/20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30855-3279-8B43-ACA1-E5A5B958FD3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6093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03BE1-B5D8-0348-BC63-3C6FA6F381A4}" type="datetimeFigureOut">
              <a:rPr lang="fr-FR" smtClean="0"/>
              <a:t>07/05/20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30855-3279-8B43-ACA1-E5A5B958FD3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4100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03BE1-B5D8-0348-BC63-3C6FA6F381A4}" type="datetimeFigureOut">
              <a:rPr lang="fr-FR" smtClean="0"/>
              <a:t>07/05/20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30855-3279-8B43-ACA1-E5A5B958FD3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4678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916911" y="1214236"/>
            <a:ext cx="2832338" cy="5643763"/>
          </a:xfrm>
        </p:spPr>
        <p:txBody>
          <a:bodyPr>
            <a:normAutofit fontScale="77500" lnSpcReduction="20000"/>
          </a:bodyPr>
          <a:lstStyle/>
          <a:p>
            <a:r>
              <a:rPr lang="fr-FR" dirty="0" smtClean="0"/>
              <a:t>Etape 4:poser le couvercle de la bouteille sur la peinture puis appliquer au milieu de la fleur</a:t>
            </a:r>
          </a:p>
          <a:p>
            <a:endParaRPr lang="fr-FR" dirty="0" smtClean="0"/>
          </a:p>
          <a:p>
            <a:r>
              <a:rPr lang="fr-FR" dirty="0" smtClean="0"/>
              <a:t>Etape 5:prendre le pinceau et faire la tige</a:t>
            </a:r>
          </a:p>
          <a:p>
            <a:endParaRPr lang="fr-FR" dirty="0" smtClean="0"/>
          </a:p>
          <a:p>
            <a:r>
              <a:rPr lang="fr-FR" dirty="0" smtClean="0"/>
              <a:t>Etape 6:prendre le coton tige et faire des points autour de la fleur et autour du milieu</a:t>
            </a:r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6" name="Image 5" descr="IMG_31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79" y="187838"/>
            <a:ext cx="3087539" cy="2315654"/>
          </a:xfrm>
          <a:prstGeom prst="rect">
            <a:avLst/>
          </a:prstGeom>
        </p:spPr>
      </p:pic>
      <p:pic>
        <p:nvPicPr>
          <p:cNvPr id="7" name="Image 6" descr="IMG_311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05916" y="1586599"/>
            <a:ext cx="2978895" cy="2234171"/>
          </a:xfrm>
          <a:prstGeom prst="rect">
            <a:avLst/>
          </a:prstGeom>
        </p:spPr>
      </p:pic>
      <p:pic>
        <p:nvPicPr>
          <p:cNvPr id="8" name="Image 7" descr="IMG_312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1116" y="3434123"/>
            <a:ext cx="3690689" cy="2768017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538960" y="187838"/>
            <a:ext cx="5210289" cy="67710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Fleurs de pissenlit </a:t>
            </a:r>
          </a:p>
          <a:p>
            <a:r>
              <a:rPr lang="fr-FR" sz="1000" dirty="0" smtClean="0"/>
              <a:t>suite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2318337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419290" y="516400"/>
            <a:ext cx="2724710" cy="6182843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Etape 7:tu peux ajouter quelques points sur un côté de la fleur</a:t>
            </a:r>
          </a:p>
          <a:p>
            <a:endParaRPr lang="fr-FR" dirty="0"/>
          </a:p>
          <a:p>
            <a:r>
              <a:rPr lang="fr-FR" dirty="0" smtClean="0"/>
              <a:t>Etape 8:prendre un coton que tu appliques sur la peinture puis applique doucement sur la fleur et sur les points</a:t>
            </a:r>
            <a:endParaRPr lang="fr-FR" dirty="0"/>
          </a:p>
        </p:txBody>
      </p:sp>
      <p:pic>
        <p:nvPicPr>
          <p:cNvPr id="4" name="Image 3" descr="IMG_31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1356" y="167482"/>
            <a:ext cx="3470445" cy="2602834"/>
          </a:xfrm>
          <a:prstGeom prst="rect">
            <a:avLst/>
          </a:prstGeom>
        </p:spPr>
      </p:pic>
      <p:pic>
        <p:nvPicPr>
          <p:cNvPr id="5" name="Image 4" descr="IMG_312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799" y="1573075"/>
            <a:ext cx="2292104" cy="1719078"/>
          </a:xfrm>
          <a:prstGeom prst="rect">
            <a:avLst/>
          </a:prstGeom>
        </p:spPr>
      </p:pic>
      <p:pic>
        <p:nvPicPr>
          <p:cNvPr id="6" name="Image 5" descr="IMG_312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2" y="3642713"/>
            <a:ext cx="3852065" cy="28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103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5903707"/>
            <a:ext cx="7772400" cy="809492"/>
          </a:xfrm>
          <a:solidFill>
            <a:srgbClr val="F3FF4F"/>
          </a:solidFill>
        </p:spPr>
        <p:txBody>
          <a:bodyPr/>
          <a:lstStyle/>
          <a:p>
            <a:r>
              <a:rPr lang="fr-FR" dirty="0" smtClean="0"/>
              <a:t>Et voilà une superbe peinture</a:t>
            </a:r>
            <a:r>
              <a:rPr lang="mr-IN" dirty="0" smtClean="0"/>
              <a:t>…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112280" y="97698"/>
            <a:ext cx="2749131" cy="1437546"/>
          </a:xfrm>
        </p:spPr>
        <p:txBody>
          <a:bodyPr>
            <a:normAutofit fontScale="85000" lnSpcReduction="20000"/>
          </a:bodyPr>
          <a:lstStyle/>
          <a:p>
            <a:r>
              <a:rPr lang="fr-FR" dirty="0" smtClean="0"/>
              <a:t>Etape 9:avec le pinceau dessine des traits au milieu de la fleur</a:t>
            </a:r>
            <a:endParaRPr lang="fr-FR" dirty="0"/>
          </a:p>
        </p:txBody>
      </p:sp>
      <p:pic>
        <p:nvPicPr>
          <p:cNvPr id="4" name="Image 3" descr="IMG_31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92173" y="322460"/>
            <a:ext cx="2579675" cy="1934756"/>
          </a:xfrm>
          <a:prstGeom prst="rect">
            <a:avLst/>
          </a:prstGeom>
        </p:spPr>
      </p:pic>
      <p:pic>
        <p:nvPicPr>
          <p:cNvPr id="5" name="Image 4" descr="IMG_312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25787" y="1650068"/>
            <a:ext cx="5808760" cy="435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6978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108</Words>
  <Application>Microsoft Macintosh PowerPoint</Application>
  <PresentationFormat>Présentation à l'écran (4:3)</PresentationFormat>
  <Paragraphs>12</Paragraphs>
  <Slides>3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</vt:i4>
      </vt:variant>
    </vt:vector>
  </HeadingPairs>
  <TitlesOfParts>
    <vt:vector size="4" baseType="lpstr">
      <vt:lpstr>Thème Office</vt:lpstr>
      <vt:lpstr>Présentation PowerPoint</vt:lpstr>
      <vt:lpstr>Présentation PowerPoint</vt:lpstr>
      <vt:lpstr>Et voilà une superbe peinture…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Fleurs de pissenlit  suite</dc:title>
  <dc:creator>Véro</dc:creator>
  <cp:lastModifiedBy>Véro</cp:lastModifiedBy>
  <cp:revision>2</cp:revision>
  <dcterms:created xsi:type="dcterms:W3CDTF">2020-05-07T09:02:31Z</dcterms:created>
  <dcterms:modified xsi:type="dcterms:W3CDTF">2020-05-07T09:20:04Z</dcterms:modified>
</cp:coreProperties>
</file>