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5B24-B7CA-1648-AE41-1B6EBBE80736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A057-BACC-8648-A8D5-9B0681A4D3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34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5B24-B7CA-1648-AE41-1B6EBBE80736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A057-BACC-8648-A8D5-9B0681A4D3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02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5B24-B7CA-1648-AE41-1B6EBBE80736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A057-BACC-8648-A8D5-9B0681A4D3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16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5B24-B7CA-1648-AE41-1B6EBBE80736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A057-BACC-8648-A8D5-9B0681A4D3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71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5B24-B7CA-1648-AE41-1B6EBBE80736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A057-BACC-8648-A8D5-9B0681A4D3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7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5B24-B7CA-1648-AE41-1B6EBBE80736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A057-BACC-8648-A8D5-9B0681A4D3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60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5B24-B7CA-1648-AE41-1B6EBBE80736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A057-BACC-8648-A8D5-9B0681A4D3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75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5B24-B7CA-1648-AE41-1B6EBBE80736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A057-BACC-8648-A8D5-9B0681A4D3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5B24-B7CA-1648-AE41-1B6EBBE80736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A057-BACC-8648-A8D5-9B0681A4D3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8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5B24-B7CA-1648-AE41-1B6EBBE80736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A057-BACC-8648-A8D5-9B0681A4D3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18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5B24-B7CA-1648-AE41-1B6EBBE80736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A057-BACC-8648-A8D5-9B0681A4D3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0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B5B24-B7CA-1648-AE41-1B6EBBE80736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4A057-BACC-8648-A8D5-9B0681A4D3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55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846735"/>
            <a:ext cx="7772400" cy="192143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smtClean="0"/>
              <a:t>Dominos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332657"/>
            <a:ext cx="6400800" cy="3017846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fr-FR" dirty="0" smtClean="0"/>
              <a:t>Découpe les étiquettes du bas de la feuille </a:t>
            </a:r>
            <a:r>
              <a:rPr lang="fr-FR" dirty="0" smtClean="0"/>
              <a:t>.</a:t>
            </a:r>
          </a:p>
          <a:p>
            <a:pPr marL="457200" indent="-457200" algn="l">
              <a:buFont typeface="Arial"/>
              <a:buChar char="•"/>
            </a:pPr>
            <a:r>
              <a:rPr lang="fr-FR" dirty="0" smtClean="0"/>
              <a:t>Colle </a:t>
            </a:r>
            <a:r>
              <a:rPr lang="fr-FR" dirty="0" smtClean="0"/>
              <a:t>sur chaque case blanche l’étiquette qui porte le même dessin que celui du domino.</a:t>
            </a:r>
          </a:p>
          <a:p>
            <a:pPr algn="l"/>
            <a:r>
              <a:rPr lang="fr-FR" dirty="0" smtClean="0"/>
              <a:t>Attention ,il y a un </a:t>
            </a:r>
            <a:r>
              <a:rPr lang="fr-FR" dirty="0" smtClean="0"/>
              <a:t>intrus</a:t>
            </a:r>
            <a:r>
              <a:rPr lang="fr-FR" dirty="0" smtClean="0"/>
              <a:t>.</a:t>
            </a:r>
          </a:p>
          <a:p>
            <a:pPr marL="457200" indent="-457200" algn="l">
              <a:buFont typeface="Arial"/>
              <a:buChar char="•"/>
            </a:pPr>
            <a:r>
              <a:rPr lang="fr-FR" dirty="0" smtClean="0"/>
              <a:t> </a:t>
            </a:r>
            <a:r>
              <a:rPr lang="fr-FR" dirty="0" smtClean="0"/>
              <a:t>On constatera que chaque domino est constitué de hérissons jumeaux : un gris et un blanc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815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etrouve les mêmes hérissons P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r="21546" b="24810"/>
          <a:stretch/>
        </p:blipFill>
        <p:spPr>
          <a:xfrm rot="10800000">
            <a:off x="612340" y="9966"/>
            <a:ext cx="7788837" cy="684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539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51</Words>
  <Application>Microsoft Macintosh PowerPoint</Application>
  <PresentationFormat>Présentation à l'écran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Dominos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Dominos</dc:title>
  <dc:creator>Véro</dc:creator>
  <cp:lastModifiedBy>Véro</cp:lastModifiedBy>
  <cp:revision>5</cp:revision>
  <dcterms:created xsi:type="dcterms:W3CDTF">2020-04-21T07:38:34Z</dcterms:created>
  <dcterms:modified xsi:type="dcterms:W3CDTF">2020-04-21T09:36:45Z</dcterms:modified>
</cp:coreProperties>
</file>