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B401C9-9115-4E7C-912D-14BA004B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4" t="9091" r="2273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AAE0D1-E3D3-4258-AA3F-8EA79961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342" y="2880549"/>
            <a:ext cx="5810406" cy="10969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dirty="0"/>
              <a:t>CONSTRUIRE LES PREMIERS OUTILS </a:t>
            </a:r>
            <a:br>
              <a:rPr lang="fr-FR" sz="2800" dirty="0"/>
            </a:br>
            <a:r>
              <a:rPr lang="fr-FR" sz="2800" dirty="0"/>
              <a:t>POUR STRUCTURER SA PENSEE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2D149-4561-42FD-B53A-6C708112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0" y="4180704"/>
            <a:ext cx="4274231" cy="10968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Numération: GS</a:t>
            </a:r>
          </a:p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Complète les séquences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5CF96F-98BA-4EE4-8964-A85B222226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14" y="529853"/>
            <a:ext cx="1775460" cy="16687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5120E7-CA4B-46D7-8D4A-5EC5DD8D1F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184" y="5236217"/>
            <a:ext cx="1775460" cy="15265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44DF5E-E95D-461D-8D1B-A611BA005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814" y="1113183"/>
            <a:ext cx="1466875" cy="1466875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8F6CA3-792E-4A22-B280-8B472C7FA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4774" y="-688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92602-F06E-4849-8CF5-6A3576B26174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913F48-306E-40B1-97A3-279CD16D7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3323" y="-731973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9B79722-2B61-4220-B4F1-146FD5A42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0793" y="-690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61" y="253309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2" y="3429000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80" y="3527879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50" y="1830245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25" y="2705992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65" y="3040728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5" y="2116920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521" y="2117884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30" y="3040728"/>
            <a:ext cx="776544" cy="7765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03F64A7-B79E-4D8B-966C-2177A571CE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445" y="2705992"/>
            <a:ext cx="579529" cy="579529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DDF5E9E-7483-4C81-A1D8-931602DD9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149" y="1777373"/>
            <a:ext cx="579529" cy="579529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71DCA96-685C-44BB-BEFC-105F41B2D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830" y="1788077"/>
            <a:ext cx="579529" cy="579529"/>
          </a:xfrm>
          <a:prstGeom prst="rect">
            <a:avLst/>
          </a:prstGeom>
        </p:spPr>
      </p:pic>
      <p:pic>
        <p:nvPicPr>
          <p:cNvPr id="24" name="Image 2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BCDCC2-99E9-4ED7-84C1-6D1B36258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374" y="2706206"/>
            <a:ext cx="579530" cy="579530"/>
          </a:xfrm>
          <a:prstGeom prst="rect">
            <a:avLst/>
          </a:prstGeom>
        </p:spPr>
      </p:pic>
      <p:pic>
        <p:nvPicPr>
          <p:cNvPr id="29" name="Image 2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76FC690-85B7-47E2-B475-20569D9C4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51" y="2262360"/>
            <a:ext cx="579530" cy="579530"/>
          </a:xfrm>
          <a:prstGeom prst="rect">
            <a:avLst/>
          </a:prstGeom>
        </p:spPr>
      </p:pic>
      <p:pic>
        <p:nvPicPr>
          <p:cNvPr id="30" name="Image 2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7E761FD-0CEA-4832-B602-E176FDD91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244" y="3689385"/>
            <a:ext cx="579530" cy="57953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590878" y="486955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366125" y="4863548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681793" y="484210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946898" y="4869555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48511" y="4842103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37" name="Image 3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C21EF7B-E751-4866-A69A-DDB8AE8DF8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50" y="3169896"/>
            <a:ext cx="776544" cy="755213"/>
          </a:xfrm>
          <a:prstGeom prst="rect">
            <a:avLst/>
          </a:prstGeom>
        </p:spPr>
      </p:pic>
      <p:pic>
        <p:nvPicPr>
          <p:cNvPr id="38" name="Image 3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46E144-326A-4FFB-A15B-7CCEE8D44D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309" y="1723711"/>
            <a:ext cx="776544" cy="755213"/>
          </a:xfrm>
          <a:prstGeom prst="rect">
            <a:avLst/>
          </a:prstGeom>
        </p:spPr>
      </p:pic>
      <p:pic>
        <p:nvPicPr>
          <p:cNvPr id="39" name="Image 3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1F6F755-E5DA-48DA-B77F-1C9E8EC5BB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45" y="1725325"/>
            <a:ext cx="776544" cy="755213"/>
          </a:xfrm>
          <a:prstGeom prst="rect">
            <a:avLst/>
          </a:prstGeom>
        </p:spPr>
      </p:pic>
      <p:pic>
        <p:nvPicPr>
          <p:cNvPr id="40" name="Image 3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C2827B29-A5A5-4527-B8A7-71516173F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04" y="3215843"/>
            <a:ext cx="776544" cy="755213"/>
          </a:xfrm>
          <a:prstGeom prst="rect">
            <a:avLst/>
          </a:prstGeom>
        </p:spPr>
      </p:pic>
      <p:pic>
        <p:nvPicPr>
          <p:cNvPr id="41" name="Image 4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B5209BA-C67B-4D14-9561-ED436371AE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73" y="2418129"/>
            <a:ext cx="776544" cy="755213"/>
          </a:xfrm>
          <a:prstGeom prst="rect">
            <a:avLst/>
          </a:prstGeom>
        </p:spPr>
      </p:pic>
      <p:pic>
        <p:nvPicPr>
          <p:cNvPr id="4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8F0AD4-B12F-4574-8A8D-7592A7EC7B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1217" y="-657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61" y="253309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2" y="3429000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80" y="3527879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50" y="1830245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25" y="2705992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65" y="3040728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5" y="2116920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521" y="2117884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30" y="3040728"/>
            <a:ext cx="776544" cy="7765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03F64A7-B79E-4D8B-966C-2177A571CE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445" y="2705992"/>
            <a:ext cx="579529" cy="579529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DDF5E9E-7483-4C81-A1D8-931602DD9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149" y="1777373"/>
            <a:ext cx="579529" cy="579529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71DCA96-685C-44BB-BEFC-105F41B2D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830" y="1788077"/>
            <a:ext cx="579529" cy="579529"/>
          </a:xfrm>
          <a:prstGeom prst="rect">
            <a:avLst/>
          </a:prstGeom>
        </p:spPr>
      </p:pic>
      <p:pic>
        <p:nvPicPr>
          <p:cNvPr id="24" name="Image 2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BCDCC2-99E9-4ED7-84C1-6D1B36258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374" y="2706206"/>
            <a:ext cx="579530" cy="579530"/>
          </a:xfrm>
          <a:prstGeom prst="rect">
            <a:avLst/>
          </a:prstGeom>
        </p:spPr>
      </p:pic>
      <p:pic>
        <p:nvPicPr>
          <p:cNvPr id="29" name="Image 2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76FC690-85B7-47E2-B475-20569D9C4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51" y="2262360"/>
            <a:ext cx="579530" cy="579530"/>
          </a:xfrm>
          <a:prstGeom prst="rect">
            <a:avLst/>
          </a:prstGeom>
        </p:spPr>
      </p:pic>
      <p:pic>
        <p:nvPicPr>
          <p:cNvPr id="30" name="Image 2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7E761FD-0CEA-4832-B602-E176FDD91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244" y="3689385"/>
            <a:ext cx="579530" cy="57953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590878" y="486955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366125" y="4863548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681793" y="484210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946898" y="4869555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48511" y="4842103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37" name="Image 3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C21EF7B-E751-4866-A69A-DDB8AE8DF8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50" y="3169896"/>
            <a:ext cx="776544" cy="755213"/>
          </a:xfrm>
          <a:prstGeom prst="rect">
            <a:avLst/>
          </a:prstGeom>
        </p:spPr>
      </p:pic>
      <p:pic>
        <p:nvPicPr>
          <p:cNvPr id="38" name="Image 3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46E144-326A-4FFB-A15B-7CCEE8D44D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309" y="1723711"/>
            <a:ext cx="776544" cy="755213"/>
          </a:xfrm>
          <a:prstGeom prst="rect">
            <a:avLst/>
          </a:prstGeom>
        </p:spPr>
      </p:pic>
      <p:pic>
        <p:nvPicPr>
          <p:cNvPr id="39" name="Image 3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1F6F755-E5DA-48DA-B77F-1C9E8EC5BB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45" y="1725325"/>
            <a:ext cx="776544" cy="755213"/>
          </a:xfrm>
          <a:prstGeom prst="rect">
            <a:avLst/>
          </a:prstGeom>
        </p:spPr>
      </p:pic>
      <p:pic>
        <p:nvPicPr>
          <p:cNvPr id="40" name="Image 3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C2827B29-A5A5-4527-B8A7-71516173F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04" y="3215843"/>
            <a:ext cx="776544" cy="755213"/>
          </a:xfrm>
          <a:prstGeom prst="rect">
            <a:avLst/>
          </a:prstGeom>
        </p:spPr>
      </p:pic>
      <p:pic>
        <p:nvPicPr>
          <p:cNvPr id="41" name="Image 4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B5209BA-C67B-4D14-9561-ED436371AE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73" y="2418129"/>
            <a:ext cx="776544" cy="75521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98890A5-3556-417D-8F4E-8F607A8E79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545" y="-653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27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46684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95152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20" y="5617410"/>
            <a:ext cx="568832" cy="568832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365" y="5602940"/>
            <a:ext cx="568832" cy="568832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751" y="5195611"/>
            <a:ext cx="568832" cy="568832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315" y="4630461"/>
            <a:ext cx="568832" cy="568832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20" y="4630461"/>
            <a:ext cx="568832" cy="568832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E95FA7-D503-48D5-840C-440ACBE1BF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0347" y="-806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2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69735" y="2419894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7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24" y="5624437"/>
            <a:ext cx="568832" cy="568832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469" y="5609967"/>
            <a:ext cx="568832" cy="568832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855" y="5202638"/>
            <a:ext cx="568832" cy="568832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687" y="4637488"/>
            <a:ext cx="568832" cy="568832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24" y="4637488"/>
            <a:ext cx="568832" cy="568832"/>
          </a:xfrm>
          <a:prstGeom prst="rect">
            <a:avLst/>
          </a:prstGeom>
        </p:spPr>
      </p:pic>
      <p:pic>
        <p:nvPicPr>
          <p:cNvPr id="19" name="Image 1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4CC500D-500A-435B-A985-C7432E9819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534" y="5055605"/>
            <a:ext cx="568832" cy="568832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F340577-B6D7-40BA-B479-B0C828F48B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9350" y="-747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27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7794358" y="2405585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838383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1693787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3755984" y="2405586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7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718" y="5768482"/>
            <a:ext cx="361733" cy="361733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10" y="5729909"/>
            <a:ext cx="361733" cy="361733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09" y="5354770"/>
            <a:ext cx="361734" cy="361734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76" y="4962405"/>
            <a:ext cx="361734" cy="361734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42" y="5759638"/>
            <a:ext cx="361734" cy="361734"/>
          </a:xfrm>
          <a:prstGeom prst="rect">
            <a:avLst/>
          </a:prstGeom>
        </p:spPr>
      </p:pic>
      <p:pic>
        <p:nvPicPr>
          <p:cNvPr id="20" name="Image 1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D34F53B-6B2A-4C8B-B619-B43B351C7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51" y="5409737"/>
            <a:ext cx="361733" cy="361733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9C864FA-4610-4417-984C-C27F28040C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51" y="5054468"/>
            <a:ext cx="361733" cy="361733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2913BC3-1F47-42FC-AEF9-B7D5869553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553" y="5050992"/>
            <a:ext cx="361733" cy="3617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42CFB-4A31-4C42-9DE9-37EEE4288DA4}"/>
              </a:ext>
            </a:extLst>
          </p:cNvPr>
          <p:cNvSpPr txBox="1"/>
          <p:nvPr/>
        </p:nvSpPr>
        <p:spPr>
          <a:xfrm>
            <a:off x="9838646" y="2405585"/>
            <a:ext cx="131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10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A5EEF5-DFD6-487D-B2DA-AC602BB75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7248" y="-609600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EB62CEA-3F38-4CCA-868D-6EE55F7733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33846" y="-643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25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7623100" y="2405585"/>
            <a:ext cx="94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838383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9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1693787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3755984" y="2405586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8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718" y="5768482"/>
            <a:ext cx="361733" cy="361733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10" y="5729909"/>
            <a:ext cx="361733" cy="361733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927" y="5130769"/>
            <a:ext cx="361734" cy="361734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867" y="5130769"/>
            <a:ext cx="361734" cy="361734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42" y="5759638"/>
            <a:ext cx="361734" cy="361734"/>
          </a:xfrm>
          <a:prstGeom prst="rect">
            <a:avLst/>
          </a:prstGeom>
        </p:spPr>
      </p:pic>
      <p:pic>
        <p:nvPicPr>
          <p:cNvPr id="20" name="Image 1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D34F53B-6B2A-4C8B-B619-B43B351C7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51" y="5409737"/>
            <a:ext cx="361733" cy="361733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9C864FA-4610-4417-984C-C27F28040C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51" y="5054468"/>
            <a:ext cx="361733" cy="361733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2913BC3-1F47-42FC-AEF9-B7D5869553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553" y="5050992"/>
            <a:ext cx="361733" cy="3617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42CFB-4A31-4C42-9DE9-37EEE4288DA4}"/>
              </a:ext>
            </a:extLst>
          </p:cNvPr>
          <p:cNvSpPr txBox="1"/>
          <p:nvPr/>
        </p:nvSpPr>
        <p:spPr>
          <a:xfrm>
            <a:off x="9838646" y="2405585"/>
            <a:ext cx="131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11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A5EEF5-DFD6-487D-B2DA-AC602BB75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7248" y="-609600"/>
            <a:ext cx="609600" cy="609600"/>
          </a:xfrm>
          <a:prstGeom prst="rect">
            <a:avLst/>
          </a:prstGeom>
        </p:spPr>
      </p:pic>
      <p:pic>
        <p:nvPicPr>
          <p:cNvPr id="19" name="Image 1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43DE396-8BAD-402D-99DC-58A9542822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867" y="5747135"/>
            <a:ext cx="361734" cy="36173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B421FD1-3407-4674-8242-527662BF4B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10318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25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5890076" y="2434882"/>
            <a:ext cx="94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7807225" y="2398395"/>
            <a:ext cx="102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1693787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3755984" y="2405586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8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782" y="5574682"/>
            <a:ext cx="361733" cy="361733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039" y="5595321"/>
            <a:ext cx="361733" cy="361733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84" y="4932841"/>
            <a:ext cx="361734" cy="361734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679" y="4922678"/>
            <a:ext cx="361734" cy="361734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959" y="5595321"/>
            <a:ext cx="361734" cy="361734"/>
          </a:xfrm>
          <a:prstGeom prst="rect">
            <a:avLst/>
          </a:prstGeom>
        </p:spPr>
      </p:pic>
      <p:pic>
        <p:nvPicPr>
          <p:cNvPr id="20" name="Image 1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D34F53B-6B2A-4C8B-B619-B43B351C7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306" y="5270332"/>
            <a:ext cx="361733" cy="361733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9C864FA-4610-4417-984C-C27F28040C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955" y="4947541"/>
            <a:ext cx="361733" cy="361733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2913BC3-1F47-42FC-AEF9-B7D5869553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675" y="4947540"/>
            <a:ext cx="361733" cy="3617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42CFB-4A31-4C42-9DE9-37EEE4288DA4}"/>
              </a:ext>
            </a:extLst>
          </p:cNvPr>
          <p:cNvSpPr txBox="1"/>
          <p:nvPr/>
        </p:nvSpPr>
        <p:spPr>
          <a:xfrm>
            <a:off x="9838646" y="2405585"/>
            <a:ext cx="131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11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A5EEF5-DFD6-487D-B2DA-AC602BB75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7248" y="-609600"/>
            <a:ext cx="609600" cy="609600"/>
          </a:xfrm>
          <a:prstGeom prst="rect">
            <a:avLst/>
          </a:prstGeom>
        </p:spPr>
      </p:pic>
      <p:pic>
        <p:nvPicPr>
          <p:cNvPr id="19" name="Image 1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43DE396-8BAD-402D-99DC-58A9542822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184" y="5554227"/>
            <a:ext cx="361734" cy="361734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8A3B4CD-816E-43F9-A90D-04DDE4CD89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152" y="5235334"/>
            <a:ext cx="361734" cy="361734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7EF5598-70B4-4307-B562-78D492E02A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9313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25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130</Words>
  <Application>Microsoft Office PowerPoint</Application>
  <PresentationFormat>Grand écran</PresentationFormat>
  <Paragraphs>46</Paragraphs>
  <Slides>9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CONSTRUIRE LES PREMIERS OUTILS  POUR STRUCTURER SA PENSEE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LES PREMIERS OUTILS  POUR STRUCTURER SA PENSEE</dc:title>
  <dc:creator>DaniellePro</dc:creator>
  <cp:lastModifiedBy>DaniellePro</cp:lastModifiedBy>
  <cp:revision>21</cp:revision>
  <dcterms:created xsi:type="dcterms:W3CDTF">2020-05-28T16:15:55Z</dcterms:created>
  <dcterms:modified xsi:type="dcterms:W3CDTF">2020-05-29T10:22:58Z</dcterms:modified>
</cp:coreProperties>
</file>