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3.m4a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B401C9-9115-4E7C-912D-14BA004BA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4" t="9091" r="2273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AAE0D1-E3D3-4258-AA3F-8EA79961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342" y="2880549"/>
            <a:ext cx="5810406" cy="10969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2800" dirty="0"/>
              <a:t>CONSTRUIRE LES PREMIERS OUTILS </a:t>
            </a:r>
            <a:br>
              <a:rPr lang="fr-FR" sz="2800" dirty="0"/>
            </a:br>
            <a:r>
              <a:rPr lang="fr-FR" sz="2800" dirty="0"/>
              <a:t>POUR STRUCTURER SA PENSEE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2D149-4561-42FD-B53A-6C708112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0" y="4180704"/>
            <a:ext cx="4274231" cy="10968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Numération: MS</a:t>
            </a:r>
          </a:p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Complète les séquences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5CF96F-98BA-4EE4-8964-A85B222226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14" y="529853"/>
            <a:ext cx="1775460" cy="16687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5120E7-CA4B-46D7-8D4A-5EC5DD8D1F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184" y="5236217"/>
            <a:ext cx="1775460" cy="15265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44DF5E-E95D-461D-8D1B-A611BA005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814" y="1113183"/>
            <a:ext cx="1466875" cy="1466875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32164F-9E8D-4F7E-A4FB-E57F0F443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1184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42203"/>
              </p:ext>
            </p:extLst>
          </p:nvPr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3236DB-9762-4951-B365-343806E3D662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1AC112-2BAE-4703-97C1-19C4158E4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67580" y="-609600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E908FE6-23EF-4D19-A253-F6EAE428F3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6888" y="-648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3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6" name="Image 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6BCDAF0-C9A8-4E00-AB1C-514A286B8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6" y="2329417"/>
            <a:ext cx="1133187" cy="1133187"/>
          </a:xfrm>
          <a:prstGeom prst="rect">
            <a:avLst/>
          </a:prstGeom>
        </p:spPr>
      </p:pic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19" y="188146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649" y="2861263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80" y="3225323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49" y="1612554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77" y="2389098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581" y="2924634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481" y="2000826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37" y="2001790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846" y="2924634"/>
            <a:ext cx="776544" cy="7765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56B054-47AC-4EC9-B349-0183843D6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35" y="4745390"/>
            <a:ext cx="1312658" cy="1312658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3950BE-5722-4F6D-B2A7-B2B45DA13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997" y="4745390"/>
            <a:ext cx="1383787" cy="13837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571D60-7773-4C97-A324-32731257F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605421" y="4745390"/>
            <a:ext cx="1292846" cy="1292846"/>
          </a:xfrm>
          <a:prstGeom prst="rect">
            <a:avLst/>
          </a:prstGeom>
        </p:spPr>
      </p:pic>
      <p:pic>
        <p:nvPicPr>
          <p:cNvPr id="19" name="Picture 2" descr="Jeu d'association : écriture du chiffre / constellation">
            <a:hlinkClick r:id="rId10"/>
            <a:extLst>
              <a:ext uri="{FF2B5EF4-FFF2-40B4-BE49-F238E27FC236}">
                <a16:creationId xmlns:a16="http://schemas.microsoft.com/office/drawing/2014/main" id="{B69C2F86-0ED3-4962-AC26-1C520134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3" y="4682019"/>
            <a:ext cx="1469556" cy="146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092602-F06E-4849-8CF5-6A3576B26174}"/>
              </a:ext>
            </a:extLst>
          </p:cNvPr>
          <p:cNvSpPr/>
          <p:nvPr/>
        </p:nvSpPr>
        <p:spPr>
          <a:xfrm>
            <a:off x="1199213" y="4745389"/>
            <a:ext cx="1312658" cy="1249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913F48-306E-40B1-97A3-279CD16D7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3323" y="-731973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9B79722-2B61-4220-B4F1-146FD5A42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0793" y="-690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9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61" y="253309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2" y="3429000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80" y="3527879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50" y="1830245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25" y="2705992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65" y="3040728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5" y="2116920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521" y="2117884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30" y="3040728"/>
            <a:ext cx="776544" cy="7765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03F64A7-B79E-4D8B-966C-2177A571CE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445" y="2705992"/>
            <a:ext cx="579529" cy="579529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DDF5E9E-7483-4C81-A1D8-931602DD9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149" y="1777373"/>
            <a:ext cx="579529" cy="579529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71DCA96-685C-44BB-BEFC-105F41B2D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830" y="1788077"/>
            <a:ext cx="579529" cy="579529"/>
          </a:xfrm>
          <a:prstGeom prst="rect">
            <a:avLst/>
          </a:prstGeom>
        </p:spPr>
      </p:pic>
      <p:pic>
        <p:nvPicPr>
          <p:cNvPr id="24" name="Image 2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BCDCC2-99E9-4ED7-84C1-6D1B36258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374" y="2706206"/>
            <a:ext cx="579530" cy="579530"/>
          </a:xfrm>
          <a:prstGeom prst="rect">
            <a:avLst/>
          </a:prstGeom>
        </p:spPr>
      </p:pic>
      <p:pic>
        <p:nvPicPr>
          <p:cNvPr id="29" name="Image 2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76FC690-85B7-47E2-B475-20569D9C4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51" y="2262360"/>
            <a:ext cx="579530" cy="579530"/>
          </a:xfrm>
          <a:prstGeom prst="rect">
            <a:avLst/>
          </a:prstGeom>
        </p:spPr>
      </p:pic>
      <p:pic>
        <p:nvPicPr>
          <p:cNvPr id="30" name="Image 2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7E761FD-0CEA-4832-B602-E176FDD91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244" y="3689385"/>
            <a:ext cx="579530" cy="57953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590878" y="486955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366125" y="4863548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681793" y="484210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946898" y="4869555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48511" y="4842103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37" name="Image 3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C21EF7B-E751-4866-A69A-DDB8AE8DF8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50" y="3169896"/>
            <a:ext cx="776544" cy="755213"/>
          </a:xfrm>
          <a:prstGeom prst="rect">
            <a:avLst/>
          </a:prstGeom>
        </p:spPr>
      </p:pic>
      <p:pic>
        <p:nvPicPr>
          <p:cNvPr id="38" name="Image 3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46E144-326A-4FFB-A15B-7CCEE8D44D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309" y="1723711"/>
            <a:ext cx="776544" cy="755213"/>
          </a:xfrm>
          <a:prstGeom prst="rect">
            <a:avLst/>
          </a:prstGeom>
        </p:spPr>
      </p:pic>
      <p:pic>
        <p:nvPicPr>
          <p:cNvPr id="39" name="Image 3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1F6F755-E5DA-48DA-B77F-1C9E8EC5BB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45" y="1725325"/>
            <a:ext cx="776544" cy="755213"/>
          </a:xfrm>
          <a:prstGeom prst="rect">
            <a:avLst/>
          </a:prstGeom>
        </p:spPr>
      </p:pic>
      <p:pic>
        <p:nvPicPr>
          <p:cNvPr id="40" name="Image 3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C2827B29-A5A5-4527-B8A7-71516173F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04" y="3215843"/>
            <a:ext cx="776544" cy="755213"/>
          </a:xfrm>
          <a:prstGeom prst="rect">
            <a:avLst/>
          </a:prstGeom>
        </p:spPr>
      </p:pic>
      <p:pic>
        <p:nvPicPr>
          <p:cNvPr id="41" name="Image 4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B5209BA-C67B-4D14-9561-ED436371AE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73" y="2418129"/>
            <a:ext cx="776544" cy="755213"/>
          </a:xfrm>
          <a:prstGeom prst="rect">
            <a:avLst/>
          </a:prstGeom>
        </p:spPr>
      </p:pic>
      <p:pic>
        <p:nvPicPr>
          <p:cNvPr id="4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8F0AD4-B12F-4574-8A8D-7592A7EC7B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1217" y="-657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61" y="253309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2" y="3429000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80" y="3527879"/>
            <a:ext cx="776544" cy="776544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50" y="1830245"/>
            <a:ext cx="776544" cy="776544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25" y="2705992"/>
            <a:ext cx="776544" cy="776544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65" y="3040728"/>
            <a:ext cx="776544" cy="776544"/>
          </a:xfrm>
          <a:prstGeom prst="rect">
            <a:avLst/>
          </a:prstGeom>
        </p:spPr>
      </p:pic>
      <p:pic>
        <p:nvPicPr>
          <p:cNvPr id="13" name="Image 1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1636844-B6B1-4051-8CFA-933A5AFA1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5" y="2116920"/>
            <a:ext cx="776544" cy="776544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1CE83A5-E276-423C-A793-B04129F963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521" y="2117884"/>
            <a:ext cx="776544" cy="776544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1D647F4-1BF1-482C-A18F-53B94CEEB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30" y="3040728"/>
            <a:ext cx="776544" cy="7765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03F64A7-B79E-4D8B-966C-2177A571CE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445" y="2705992"/>
            <a:ext cx="579529" cy="579529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DDF5E9E-7483-4C81-A1D8-931602DD9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149" y="1777373"/>
            <a:ext cx="579529" cy="579529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71DCA96-685C-44BB-BEFC-105F41B2D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830" y="1788077"/>
            <a:ext cx="579529" cy="579529"/>
          </a:xfrm>
          <a:prstGeom prst="rect">
            <a:avLst/>
          </a:prstGeom>
        </p:spPr>
      </p:pic>
      <p:pic>
        <p:nvPicPr>
          <p:cNvPr id="24" name="Image 2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BCDCC2-99E9-4ED7-84C1-6D1B36258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374" y="2706206"/>
            <a:ext cx="579530" cy="579530"/>
          </a:xfrm>
          <a:prstGeom prst="rect">
            <a:avLst/>
          </a:prstGeom>
        </p:spPr>
      </p:pic>
      <p:pic>
        <p:nvPicPr>
          <p:cNvPr id="29" name="Image 2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76FC690-85B7-47E2-B475-20569D9C4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51" y="2262360"/>
            <a:ext cx="579530" cy="579530"/>
          </a:xfrm>
          <a:prstGeom prst="rect">
            <a:avLst/>
          </a:prstGeom>
        </p:spPr>
      </p:pic>
      <p:pic>
        <p:nvPicPr>
          <p:cNvPr id="30" name="Image 2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7E761FD-0CEA-4832-B602-E176FDD91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244" y="3689385"/>
            <a:ext cx="579530" cy="57953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590878" y="486955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366125" y="4863548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681793" y="484210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946898" y="4869555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48511" y="4842103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37" name="Image 3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C21EF7B-E751-4866-A69A-DDB8AE8DF8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50" y="3169896"/>
            <a:ext cx="776544" cy="755213"/>
          </a:xfrm>
          <a:prstGeom prst="rect">
            <a:avLst/>
          </a:prstGeom>
        </p:spPr>
      </p:pic>
      <p:pic>
        <p:nvPicPr>
          <p:cNvPr id="38" name="Image 3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46E144-326A-4FFB-A15B-7CCEE8D44D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309" y="1723711"/>
            <a:ext cx="776544" cy="755213"/>
          </a:xfrm>
          <a:prstGeom prst="rect">
            <a:avLst/>
          </a:prstGeom>
        </p:spPr>
      </p:pic>
      <p:pic>
        <p:nvPicPr>
          <p:cNvPr id="39" name="Image 3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1F6F755-E5DA-48DA-B77F-1C9E8EC5BB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45" y="1725325"/>
            <a:ext cx="776544" cy="755213"/>
          </a:xfrm>
          <a:prstGeom prst="rect">
            <a:avLst/>
          </a:prstGeom>
        </p:spPr>
      </p:pic>
      <p:pic>
        <p:nvPicPr>
          <p:cNvPr id="40" name="Image 3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C2827B29-A5A5-4527-B8A7-71516173F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04" y="3215843"/>
            <a:ext cx="776544" cy="755213"/>
          </a:xfrm>
          <a:prstGeom prst="rect">
            <a:avLst/>
          </a:prstGeom>
        </p:spPr>
      </p:pic>
      <p:pic>
        <p:nvPicPr>
          <p:cNvPr id="41" name="Image 4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B5209BA-C67B-4D14-9561-ED436371AE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73" y="2418129"/>
            <a:ext cx="776544" cy="75521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98890A5-3556-417D-8F4E-8F607A8E79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545" y="-653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27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7" name="Image 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3BB2589D-AA6E-45F2-97DD-87C6A3BB46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069" y="4777194"/>
            <a:ext cx="895906" cy="895906"/>
          </a:xfrm>
          <a:prstGeom prst="rect">
            <a:avLst/>
          </a:prstGeom>
        </p:spPr>
      </p:pic>
      <p:pic>
        <p:nvPicPr>
          <p:cNvPr id="8" name="Image 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387FAC9-F7B1-4358-A627-C606CB2E4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30" y="5673100"/>
            <a:ext cx="839915" cy="839915"/>
          </a:xfrm>
          <a:prstGeom prst="rect">
            <a:avLst/>
          </a:prstGeom>
        </p:spPr>
      </p:pic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47" y="5767824"/>
            <a:ext cx="568832" cy="568832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844" y="4526906"/>
            <a:ext cx="568832" cy="568832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732" y="5147365"/>
            <a:ext cx="568832" cy="568832"/>
          </a:xfrm>
          <a:prstGeom prst="rect">
            <a:avLst/>
          </a:prstGeom>
        </p:spPr>
      </p:pic>
      <p:pic>
        <p:nvPicPr>
          <p:cNvPr id="12" name="Image 1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6A4D54C-3C14-4B18-8D46-9834987CAD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08" y="5647240"/>
            <a:ext cx="493217" cy="493217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pic>
        <p:nvPicPr>
          <p:cNvPr id="21" name="Image 2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03F64A7-B79E-4D8B-966C-2177A571CE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634" y="5767610"/>
            <a:ext cx="579529" cy="579529"/>
          </a:xfrm>
          <a:prstGeom prst="rect">
            <a:avLst/>
          </a:prstGeom>
        </p:spPr>
      </p:pic>
      <p:pic>
        <p:nvPicPr>
          <p:cNvPr id="22" name="Image 2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BDDF5E9E-7483-4C81-A1D8-931602DD9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338" y="4838991"/>
            <a:ext cx="579529" cy="579529"/>
          </a:xfrm>
          <a:prstGeom prst="rect">
            <a:avLst/>
          </a:prstGeom>
        </p:spPr>
      </p:pic>
      <p:pic>
        <p:nvPicPr>
          <p:cNvPr id="23" name="Image 2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71DCA96-685C-44BB-BEFC-105F41B2D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019" y="4849695"/>
            <a:ext cx="579529" cy="579529"/>
          </a:xfrm>
          <a:prstGeom prst="rect">
            <a:avLst/>
          </a:prstGeom>
        </p:spPr>
      </p:pic>
      <p:pic>
        <p:nvPicPr>
          <p:cNvPr id="24" name="Image 2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E1BCDCC2-99E9-4ED7-84C1-6D1B36258C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563" y="5767824"/>
            <a:ext cx="579530" cy="579530"/>
          </a:xfrm>
          <a:prstGeom prst="rect">
            <a:avLst/>
          </a:prstGeom>
        </p:spPr>
      </p:pic>
      <p:pic>
        <p:nvPicPr>
          <p:cNvPr id="29" name="Image 2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76FC690-85B7-47E2-B475-20569D9C48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040" y="5323978"/>
            <a:ext cx="579530" cy="579530"/>
          </a:xfrm>
          <a:prstGeom prst="rect">
            <a:avLst/>
          </a:prstGeom>
        </p:spPr>
      </p:pic>
      <p:pic>
        <p:nvPicPr>
          <p:cNvPr id="30" name="Image 2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7E761FD-0CEA-4832-B602-E176FDD91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950" y="5284764"/>
            <a:ext cx="579530" cy="57953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46684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95152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31" name="Image 3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8689155-CA0E-4F2E-82A4-BA9071347C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89" y="4736741"/>
            <a:ext cx="493217" cy="493217"/>
          </a:xfrm>
          <a:prstGeom prst="rect">
            <a:avLst/>
          </a:prstGeom>
        </p:spPr>
      </p:pic>
      <p:pic>
        <p:nvPicPr>
          <p:cNvPr id="42" name="Image 41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8069D045-817B-4DAF-8061-E3A88362CB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45" y="4737705"/>
            <a:ext cx="493217" cy="493217"/>
          </a:xfrm>
          <a:prstGeom prst="rect">
            <a:avLst/>
          </a:prstGeom>
        </p:spPr>
      </p:pic>
      <p:pic>
        <p:nvPicPr>
          <p:cNvPr id="43" name="Image 42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2084BE1-5DDB-4AB8-BB30-3628BCAE79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54" y="5660549"/>
            <a:ext cx="493217" cy="493217"/>
          </a:xfrm>
          <a:prstGeom prst="rect">
            <a:avLst/>
          </a:prstGeom>
        </p:spPr>
      </p:pic>
      <p:pic>
        <p:nvPicPr>
          <p:cNvPr id="44" name="Image 4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A12AB09-A534-4F6E-A839-9B1BB3D868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233" y="5741135"/>
            <a:ext cx="612341" cy="595521"/>
          </a:xfrm>
          <a:prstGeom prst="rect">
            <a:avLst/>
          </a:prstGeom>
        </p:spPr>
      </p:pic>
      <p:pic>
        <p:nvPicPr>
          <p:cNvPr id="45" name="Image 4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076544D4-0844-4DCD-AB0F-918D1E0FF7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969" y="4810801"/>
            <a:ext cx="612341" cy="595521"/>
          </a:xfrm>
          <a:prstGeom prst="rect">
            <a:avLst/>
          </a:prstGeom>
        </p:spPr>
      </p:pic>
      <p:pic>
        <p:nvPicPr>
          <p:cNvPr id="46" name="Image 4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838DB4D8-655D-49C3-ACFA-F5B7B84FE3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30" y="4836260"/>
            <a:ext cx="612341" cy="595521"/>
          </a:xfrm>
          <a:prstGeom prst="rect">
            <a:avLst/>
          </a:prstGeom>
        </p:spPr>
      </p:pic>
      <p:pic>
        <p:nvPicPr>
          <p:cNvPr id="47" name="Image 4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191B5E5-180B-4C26-B4CB-6E381BA962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969" y="5741135"/>
            <a:ext cx="612341" cy="595521"/>
          </a:xfrm>
          <a:prstGeom prst="rect">
            <a:avLst/>
          </a:prstGeom>
        </p:spPr>
      </p:pic>
      <p:pic>
        <p:nvPicPr>
          <p:cNvPr id="48" name="Image 4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5EECFE9F-0770-4D05-B248-A83516B89A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438" y="5229958"/>
            <a:ext cx="612341" cy="595521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5CB2DE6-9827-4ADA-860D-7FCE9ABD9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1779" y="-758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2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9" name="Image 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A2CDFE2-D94F-497D-953F-FBAA9B4D50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47" y="5767824"/>
            <a:ext cx="568832" cy="568832"/>
          </a:xfrm>
          <a:prstGeom prst="rect">
            <a:avLst/>
          </a:prstGeom>
        </p:spPr>
      </p:pic>
      <p:pic>
        <p:nvPicPr>
          <p:cNvPr id="10" name="Image 9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6E258BB-3AD0-485D-B745-FB133C3BEA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844" y="4526906"/>
            <a:ext cx="568832" cy="568832"/>
          </a:xfrm>
          <a:prstGeom prst="rect">
            <a:avLst/>
          </a:prstGeom>
        </p:spPr>
      </p:pic>
      <p:pic>
        <p:nvPicPr>
          <p:cNvPr id="11" name="Image 10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23D30812-92AF-4BF9-961E-B7353699D4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732" y="5147365"/>
            <a:ext cx="568832" cy="568832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46684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95152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33BCF8A-7F93-4B32-B49A-0FA8C74449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1880" y="-747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27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46684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95152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20" y="5617410"/>
            <a:ext cx="568832" cy="568832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365" y="5602940"/>
            <a:ext cx="568832" cy="568832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751" y="5195611"/>
            <a:ext cx="568832" cy="568832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315" y="4630461"/>
            <a:ext cx="568832" cy="568832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320" y="4630461"/>
            <a:ext cx="568832" cy="568832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E95FA7-D503-48D5-840C-440ACBE1BF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0347" y="-806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27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D0AEF-B9FC-429D-90D7-820AA364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305286"/>
            <a:ext cx="6439084" cy="529602"/>
          </a:xfrm>
        </p:spPr>
        <p:txBody>
          <a:bodyPr/>
          <a:lstStyle/>
          <a:p>
            <a:r>
              <a:rPr lang="fr-FR" dirty="0"/>
              <a:t>Observe bien les cases vides et complète les séquences: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5FBCE27-2B2F-455A-AD8D-6B4D26B4FD18}"/>
              </a:ext>
            </a:extLst>
          </p:cNvPr>
          <p:cNvGraphicFramePr>
            <a:graphicFrameLocks noGrp="1"/>
          </p:cNvGraphicFramePr>
          <p:nvPr/>
        </p:nvGraphicFramePr>
        <p:xfrm>
          <a:off x="746538" y="1322363"/>
          <a:ext cx="10690495" cy="320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99">
                  <a:extLst>
                    <a:ext uri="{9D8B030D-6E8A-4147-A177-3AD203B41FA5}">
                      <a16:colId xmlns:a16="http://schemas.microsoft.com/office/drawing/2014/main" val="313071115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580109399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2790368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2697110665"/>
                    </a:ext>
                  </a:extLst>
                </a:gridCol>
                <a:gridCol w="2138099">
                  <a:extLst>
                    <a:ext uri="{9D8B030D-6E8A-4147-A177-3AD203B41FA5}">
                      <a16:colId xmlns:a16="http://schemas.microsoft.com/office/drawing/2014/main" val="4003990427"/>
                    </a:ext>
                  </a:extLst>
                </a:gridCol>
              </a:tblGrid>
              <a:tr h="32045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1AB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861"/>
                  </a:ext>
                </a:extLst>
              </a:tr>
            </a:tbl>
          </a:graphicData>
        </a:graphic>
      </p:graphicFrame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574282-8D9A-4E54-8AAA-ADF5E935C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5977" y="-758253"/>
            <a:ext cx="609600" cy="6096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A2636B3-3A69-4B0C-8A57-5FB2266C6813}"/>
              </a:ext>
            </a:extLst>
          </p:cNvPr>
          <p:cNvSpPr txBox="1"/>
          <p:nvPr/>
        </p:nvSpPr>
        <p:spPr>
          <a:xfrm>
            <a:off x="1702760" y="2478086"/>
            <a:ext cx="648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025C45-2931-4979-A10B-1AA6B767E3CE}"/>
              </a:ext>
            </a:extLst>
          </p:cNvPr>
          <p:cNvSpPr txBox="1"/>
          <p:nvPr/>
        </p:nvSpPr>
        <p:spPr>
          <a:xfrm>
            <a:off x="3667132" y="2466843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5CC6ACE-B375-4DBB-9CE5-AB7739B77B54}"/>
              </a:ext>
            </a:extLst>
          </p:cNvPr>
          <p:cNvSpPr txBox="1"/>
          <p:nvPr/>
        </p:nvSpPr>
        <p:spPr>
          <a:xfrm>
            <a:off x="5759309" y="2398396"/>
            <a:ext cx="77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40C09F6-0E9F-4561-BB4C-E01BC14E0356}"/>
              </a:ext>
            </a:extLst>
          </p:cNvPr>
          <p:cNvSpPr txBox="1"/>
          <p:nvPr/>
        </p:nvSpPr>
        <p:spPr>
          <a:xfrm>
            <a:off x="7895152" y="2398397"/>
            <a:ext cx="8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3F24FEE-3425-4D40-AE8D-F2091C9EDB56}"/>
              </a:ext>
            </a:extLst>
          </p:cNvPr>
          <p:cNvSpPr txBox="1"/>
          <p:nvPr/>
        </p:nvSpPr>
        <p:spPr>
          <a:xfrm>
            <a:off x="9961912" y="2398397"/>
            <a:ext cx="102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6</a:t>
            </a:r>
          </a:p>
        </p:txBody>
      </p:sp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D0E4625E-8586-4396-9B70-2BD79312E4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924" y="5590662"/>
            <a:ext cx="568832" cy="568832"/>
          </a:xfrm>
          <a:prstGeom prst="rect">
            <a:avLst/>
          </a:prstGeom>
        </p:spPr>
      </p:pic>
      <p:pic>
        <p:nvPicPr>
          <p:cNvPr id="15" name="Image 1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1EA59D4-2FBF-489B-B1C7-D7ECD77BB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969" y="5576192"/>
            <a:ext cx="568832" cy="568832"/>
          </a:xfrm>
          <a:prstGeom prst="rect">
            <a:avLst/>
          </a:prstGeom>
        </p:spPr>
      </p:pic>
      <p:pic>
        <p:nvPicPr>
          <p:cNvPr id="16" name="Image 15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F06013B1-464C-4279-A62C-0F94A18106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355" y="5168863"/>
            <a:ext cx="568832" cy="568832"/>
          </a:xfrm>
          <a:prstGeom prst="rect">
            <a:avLst/>
          </a:prstGeom>
        </p:spPr>
      </p:pic>
      <p:pic>
        <p:nvPicPr>
          <p:cNvPr id="17" name="Image 16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9A7BC12A-203C-4083-A04D-99F8DB10EB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187" y="4603713"/>
            <a:ext cx="568832" cy="568832"/>
          </a:xfrm>
          <a:prstGeom prst="rect">
            <a:avLst/>
          </a:prstGeom>
        </p:spPr>
      </p:pic>
      <p:pic>
        <p:nvPicPr>
          <p:cNvPr id="18" name="Image 1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615DC41F-D1E1-42C5-867E-1CF7BC5003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924" y="4603713"/>
            <a:ext cx="568832" cy="568832"/>
          </a:xfrm>
          <a:prstGeom prst="rect">
            <a:avLst/>
          </a:prstGeom>
        </p:spPr>
      </p:pic>
      <p:pic>
        <p:nvPicPr>
          <p:cNvPr id="19" name="Image 18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4CC500D-500A-435B-A985-C7432E9819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034" y="5021830"/>
            <a:ext cx="568832" cy="568832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F340577-B6D7-40BA-B479-B0C828F48B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9350" y="-747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7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7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7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125</Words>
  <Application>Microsoft Office PowerPoint</Application>
  <PresentationFormat>Grand écran</PresentationFormat>
  <Paragraphs>41</Paragraphs>
  <Slides>9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CONSTRUIRE LES PREMIERS OUTILS  POUR STRUCTURER SA PENSEE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LES PREMIERS OUTILS  POUR STRUCTURER SA PENSEE</dc:title>
  <dc:creator>DaniellePro</dc:creator>
  <cp:lastModifiedBy>DaniellePro</cp:lastModifiedBy>
  <cp:revision>17</cp:revision>
  <dcterms:created xsi:type="dcterms:W3CDTF">2020-05-28T16:15:55Z</dcterms:created>
  <dcterms:modified xsi:type="dcterms:W3CDTF">2020-05-29T10:03:03Z</dcterms:modified>
</cp:coreProperties>
</file>