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1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9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7" r:id="rId7"/>
    <p:sldLayoutId id="2147483708" r:id="rId8"/>
    <p:sldLayoutId id="2147483709" r:id="rId9"/>
    <p:sldLayoutId id="2147483710" r:id="rId10"/>
    <p:sldLayoutId id="214748371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5.jpeg"/><Relationship Id="rId5" Type="http://schemas.microsoft.com/office/2007/relationships/media" Target="../media/media4.m4a"/><Relationship Id="rId10" Type="http://schemas.openxmlformats.org/officeDocument/2006/relationships/image" Target="../media/image4.jpe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77342F-A19F-4C96-B57D-F1A053AF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275" y="576621"/>
            <a:ext cx="3202016" cy="2291811"/>
          </a:xfrm>
        </p:spPr>
        <p:txBody>
          <a:bodyPr anchor="ctr">
            <a:normAutofit/>
          </a:bodyPr>
          <a:lstStyle/>
          <a:p>
            <a:pPr algn="ctr"/>
            <a:r>
              <a:rPr lang="fr-FR" dirty="0" err="1">
                <a:solidFill>
                  <a:srgbClr val="FFFFFF"/>
                </a:solidFill>
                <a:latin typeface="Book Antiqua" panose="02040602050305030304" pitchFamily="18" charset="0"/>
              </a:rPr>
              <a:t>LiebeR</a:t>
            </a:r>
            <a:br>
              <a:rPr lang="fr-FR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br>
              <a:rPr lang="fr-FR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r>
              <a:rPr lang="fr-FR" dirty="0">
                <a:solidFill>
                  <a:srgbClr val="FFFFFF"/>
                </a:solidFill>
                <a:latin typeface="Book Antiqua" panose="02040602050305030304" pitchFamily="18" charset="0"/>
              </a:rPr>
              <a:t> PAPA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064ABD-8477-4264-BC57-863C854FE3D3}"/>
              </a:ext>
            </a:extLst>
          </p:cNvPr>
          <p:cNvSpPr txBox="1"/>
          <p:nvPr/>
        </p:nvSpPr>
        <p:spPr>
          <a:xfrm>
            <a:off x="8495489" y="5528603"/>
            <a:ext cx="268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Sonntag</a:t>
            </a:r>
            <a:r>
              <a:rPr lang="fr-FR" dirty="0">
                <a:solidFill>
                  <a:schemeClr val="bg1"/>
                </a:solidFill>
              </a:rPr>
              <a:t>, 21 Juni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965165-7EB7-48A1-A44E-65730F38F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37" y="876300"/>
            <a:ext cx="5722620" cy="5105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EDA2E6-CE74-4E83-8E8C-60888966E2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397" y="2501747"/>
            <a:ext cx="2567940" cy="256794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0D9975-4077-43AD-9A88-D300BA68D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7013" y="271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5E1841-FCB1-4664-A426-01DB36AC3C02}"/>
              </a:ext>
            </a:extLst>
          </p:cNvPr>
          <p:cNvSpPr txBox="1"/>
          <p:nvPr/>
        </p:nvSpPr>
        <p:spPr>
          <a:xfrm>
            <a:off x="901147" y="651887"/>
            <a:ext cx="1199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/>
              <a:t>Was</a:t>
            </a:r>
            <a:r>
              <a:rPr lang="fr-FR" sz="4000" dirty="0"/>
              <a:t> </a:t>
            </a:r>
            <a:r>
              <a:rPr lang="fr-FR" sz="4000" dirty="0" err="1"/>
              <a:t>kannst</a:t>
            </a:r>
            <a:r>
              <a:rPr lang="fr-FR" sz="4000" dirty="0"/>
              <a:t> du Papa </a:t>
            </a:r>
            <a:r>
              <a:rPr lang="fr-FR" sz="4000" dirty="0" err="1"/>
              <a:t>sagen</a:t>
            </a:r>
            <a:r>
              <a:rPr lang="fr-FR" sz="4000" dirty="0"/>
              <a:t> </a:t>
            </a:r>
            <a:r>
              <a:rPr lang="fr-FR" sz="4000" dirty="0" err="1"/>
              <a:t>zum</a:t>
            </a:r>
            <a:r>
              <a:rPr lang="fr-FR" sz="4000" dirty="0"/>
              <a:t> </a:t>
            </a:r>
            <a:r>
              <a:rPr lang="fr-FR" sz="4000" dirty="0" err="1"/>
              <a:t>Vatertag</a:t>
            </a:r>
            <a:r>
              <a:rPr lang="fr-FR" sz="4000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EBEB2F-4F41-4F96-8E8E-101C301940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" y="3132787"/>
            <a:ext cx="2583180" cy="32156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BD18E7-B5B6-42DF-9974-22352C993A7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871" y="3255940"/>
            <a:ext cx="3566160" cy="28270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1B7E49-79E2-4DCA-911D-4FA5B478551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993" y="3205177"/>
            <a:ext cx="3070860" cy="307086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58C5DD-7282-40D1-B63E-CD47F9B7C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87937" y="-734107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C9D1BD-0711-4ED0-8E9F-79A28E5228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65351" y="-795683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BB6AC5E-69EF-4263-A12A-46AE5039BD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53231" y="-782398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30EE94A-DF17-48A0-8051-E10A5C1E3E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5823" y="-681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8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44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5E1841-FCB1-4664-A426-01DB36AC3C02}"/>
              </a:ext>
            </a:extLst>
          </p:cNvPr>
          <p:cNvSpPr txBox="1"/>
          <p:nvPr/>
        </p:nvSpPr>
        <p:spPr>
          <a:xfrm>
            <a:off x="7793502" y="863695"/>
            <a:ext cx="4206239" cy="377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Ein </a:t>
            </a:r>
            <a:r>
              <a:rPr lang="en-US" sz="3600" cap="all" dirty="0" err="1">
                <a:latin typeface="+mj-lt"/>
                <a:ea typeface="+mj-ea"/>
                <a:cs typeface="+mj-cs"/>
              </a:rPr>
              <a:t>besonderer</a:t>
            </a:r>
            <a:endParaRPr lang="en-US" sz="3600" cap="all" dirty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 Tag </a:t>
            </a:r>
            <a:r>
              <a:rPr lang="en-US" sz="3600" cap="all" dirty="0" err="1">
                <a:latin typeface="+mj-lt"/>
                <a:ea typeface="+mj-ea"/>
                <a:cs typeface="+mj-cs"/>
              </a:rPr>
              <a:t>für</a:t>
            </a:r>
            <a:r>
              <a:rPr lang="en-US" sz="3600" cap="all" dirty="0">
                <a:latin typeface="+mj-lt"/>
                <a:ea typeface="+mj-ea"/>
                <a:cs typeface="+mj-cs"/>
              </a:rPr>
              <a:t> PAPA…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86770CEA-032E-4672-97D0-4B4D9C51DC51}"/>
              </a:ext>
            </a:extLst>
          </p:cNvPr>
          <p:cNvSpPr/>
          <p:nvPr/>
        </p:nvSpPr>
        <p:spPr>
          <a:xfrm>
            <a:off x="8892209" y="4346713"/>
            <a:ext cx="1895061" cy="17264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AB5172-9D9F-4B02-827D-84C1E167DE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33" y="228600"/>
            <a:ext cx="6484620" cy="64008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3CE8A5-E411-4262-8396-12C9D055C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3502" y="-619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4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83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EC6EB-20B4-47D9-B377-8AB3F9ED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2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D6CD10-98FC-4295-B0E3-77908B8E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C82979-309B-42B3-8871-8F199A910111}"/>
              </a:ext>
            </a:extLst>
          </p:cNvPr>
          <p:cNvSpPr txBox="1"/>
          <p:nvPr/>
        </p:nvSpPr>
        <p:spPr>
          <a:xfrm>
            <a:off x="726859" y="954330"/>
            <a:ext cx="463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Ein</a:t>
            </a:r>
            <a:r>
              <a:rPr lang="fr-FR" sz="2400" dirty="0"/>
              <a:t> </a:t>
            </a:r>
            <a:r>
              <a:rPr lang="fr-FR" sz="2400" dirty="0" err="1"/>
              <a:t>kleines</a:t>
            </a:r>
            <a:r>
              <a:rPr lang="fr-FR" sz="2400" dirty="0"/>
              <a:t> </a:t>
            </a:r>
            <a:r>
              <a:rPr lang="fr-FR" sz="2400" dirty="0" err="1"/>
              <a:t>Gedicht</a:t>
            </a:r>
            <a:r>
              <a:rPr lang="fr-FR" sz="2400" dirty="0"/>
              <a:t> </a:t>
            </a:r>
            <a:r>
              <a:rPr lang="fr-FR" sz="2400" dirty="0" err="1"/>
              <a:t>für</a:t>
            </a:r>
            <a:r>
              <a:rPr lang="fr-FR" sz="2400" dirty="0"/>
              <a:t> </a:t>
            </a:r>
            <a:r>
              <a:rPr lang="fr-FR" sz="2400" dirty="0" err="1"/>
              <a:t>dich</a:t>
            </a:r>
            <a:r>
              <a:rPr lang="fr-FR" sz="2400" dirty="0"/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B43EA4-A693-4EB7-B0DE-25BD6B7533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96" b="49003"/>
          <a:stretch/>
        </p:blipFill>
        <p:spPr>
          <a:xfrm>
            <a:off x="5365185" y="585760"/>
            <a:ext cx="6217215" cy="465483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39F74B3-E97B-466B-9F0E-F159155D0AAB}"/>
              </a:ext>
            </a:extLst>
          </p:cNvPr>
          <p:cNvSpPr txBox="1"/>
          <p:nvPr/>
        </p:nvSpPr>
        <p:spPr>
          <a:xfrm>
            <a:off x="7009546" y="1791148"/>
            <a:ext cx="33996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Kurz </a:t>
            </a:r>
            <a:r>
              <a:rPr lang="fr-FR" sz="2800" b="1" dirty="0" err="1"/>
              <a:t>und</a:t>
            </a:r>
            <a:r>
              <a:rPr lang="fr-FR" sz="2800" b="1" dirty="0"/>
              <a:t> </a:t>
            </a:r>
            <a:r>
              <a:rPr lang="fr-FR" sz="2800" b="1" dirty="0" err="1"/>
              <a:t>knapp</a:t>
            </a:r>
            <a:endParaRPr lang="fr-FR" sz="2800" b="1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Ehrlich </a:t>
            </a:r>
            <a:r>
              <a:rPr lang="fr-FR" sz="2800" b="1" dirty="0" err="1"/>
              <a:t>Klar</a:t>
            </a:r>
            <a:endParaRPr lang="fr-FR" sz="2800" b="1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Papa, du </a:t>
            </a:r>
            <a:r>
              <a:rPr lang="fr-FR" sz="2800" b="1" dirty="0" err="1"/>
              <a:t>bist</a:t>
            </a:r>
            <a:r>
              <a:rPr lang="fr-FR" sz="2800" b="1" dirty="0"/>
              <a:t> 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err="1"/>
              <a:t>Wunderbar</a:t>
            </a:r>
            <a:r>
              <a:rPr lang="fr-FR" sz="2800" b="1" dirty="0"/>
              <a:t>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80A425-4F0A-4891-A46B-745C7CBA71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36" y="2127758"/>
            <a:ext cx="4229100" cy="315468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03B0D90-C746-4D05-B164-437C2E5C7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0276" y="-726171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06A538-8DB6-4638-BBC3-563D070499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04438" y="-695438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CAE935-E9A0-4B00-9DF0-1CC19A2F9EFE}"/>
              </a:ext>
            </a:extLst>
          </p:cNvPr>
          <p:cNvSpPr txBox="1"/>
          <p:nvPr/>
        </p:nvSpPr>
        <p:spPr>
          <a:xfrm>
            <a:off x="5365184" y="5326432"/>
            <a:ext cx="6217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Traduction: </a:t>
            </a:r>
          </a:p>
          <a:p>
            <a:r>
              <a:rPr lang="fr-FR" i="1" dirty="0"/>
              <a:t>De façon simple et précise, sans aucun doute,</a:t>
            </a:r>
          </a:p>
          <a:p>
            <a:r>
              <a:rPr lang="fr-FR" i="1" dirty="0"/>
              <a:t>Papa, tu es magnifique!</a:t>
            </a:r>
          </a:p>
        </p:txBody>
      </p:sp>
    </p:spTree>
    <p:extLst>
      <p:ext uri="{BB962C8B-B14F-4D97-AF65-F5344CB8AC3E}">
        <p14:creationId xmlns:p14="http://schemas.microsoft.com/office/powerpoint/2010/main" val="7074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60</Words>
  <Application>Microsoft Office PowerPoint</Application>
  <PresentationFormat>Grand écran</PresentationFormat>
  <Paragraphs>16</Paragraphs>
  <Slides>4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Avenir Next LT Pro</vt:lpstr>
      <vt:lpstr>Book Antiqua</vt:lpstr>
      <vt:lpstr>Gill Sans MT</vt:lpstr>
      <vt:lpstr>Wingdings 2</vt:lpstr>
      <vt:lpstr>DividendVTI</vt:lpstr>
      <vt:lpstr>LiebeR   PAPA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Liebe   Mama</dc:title>
  <dc:creator>DaniellePro</dc:creator>
  <cp:lastModifiedBy>DaniellePro</cp:lastModifiedBy>
  <cp:revision>17</cp:revision>
  <dcterms:created xsi:type="dcterms:W3CDTF">2020-05-19T06:44:04Z</dcterms:created>
  <dcterms:modified xsi:type="dcterms:W3CDTF">2020-06-08T08:27:01Z</dcterms:modified>
</cp:coreProperties>
</file>