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7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1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3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7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3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7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5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3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4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92D050"/>
            </a:gs>
            <a:gs pos="9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5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5" name="Rectangle 35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922249-E3E2-459F-9DC5-9C272ECE63F5}"/>
              </a:ext>
            </a:extLst>
          </p:cNvPr>
          <p:cNvSpPr/>
          <p:nvPr/>
        </p:nvSpPr>
        <p:spPr>
          <a:xfrm>
            <a:off x="8174574" y="2567729"/>
            <a:ext cx="3746873" cy="810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 err="1">
                <a:latin typeface="+mj-lt"/>
                <a:ea typeface="+mj-ea"/>
                <a:cs typeface="+mj-cs"/>
              </a:rPr>
              <a:t>Cette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semaine</a:t>
            </a:r>
            <a:r>
              <a:rPr lang="en-US" sz="2000" b="1" dirty="0">
                <a:latin typeface="+mj-lt"/>
                <a:ea typeface="+mj-ea"/>
                <a:cs typeface="+mj-cs"/>
              </a:rPr>
              <a:t>,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une</a:t>
            </a:r>
            <a:r>
              <a:rPr lang="en-US" sz="2000" b="1" dirty="0">
                <a:latin typeface="+mj-lt"/>
                <a:ea typeface="+mj-ea"/>
                <a:cs typeface="+mj-cs"/>
              </a:rPr>
              <a:t> petite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grimpette</a:t>
            </a:r>
            <a:r>
              <a:rPr lang="en-US" sz="2000" b="1" dirty="0">
                <a:latin typeface="+mj-lt"/>
                <a:ea typeface="+mj-ea"/>
                <a:cs typeface="+mj-cs"/>
              </a:rPr>
              <a:t> dans le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cerisier</a:t>
            </a:r>
            <a:endParaRPr lang="en-US" sz="2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latin typeface="+mj-lt"/>
                <a:ea typeface="+mj-ea"/>
                <a:cs typeface="+mj-cs"/>
              </a:rPr>
              <a:t> pour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nos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amis</a:t>
            </a:r>
            <a:r>
              <a:rPr lang="en-US" sz="2000" b="1" dirty="0">
                <a:latin typeface="+mj-lt"/>
                <a:ea typeface="+mj-ea"/>
                <a:cs typeface="+mj-cs"/>
              </a:rPr>
              <a:t>!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 err="1">
                <a:latin typeface="+mj-lt"/>
                <a:ea typeface="+mj-ea"/>
                <a:cs typeface="+mj-cs"/>
              </a:rPr>
              <a:t>C’est</a:t>
            </a:r>
            <a:r>
              <a:rPr lang="en-US" sz="2000" b="1" dirty="0">
                <a:latin typeface="+mj-lt"/>
                <a:ea typeface="+mj-ea"/>
                <a:cs typeface="+mj-cs"/>
              </a:rPr>
              <a:t> la cueillette…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56A17"/>
          </a:solidFill>
          <a:ln w="38100" cap="rnd">
            <a:solidFill>
              <a:srgbClr val="D56A1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assis, arbre, pleine, blanc&#10;&#10;Description générée automatiquement">
            <a:extLst>
              <a:ext uri="{FF2B5EF4-FFF2-40B4-BE49-F238E27FC236}">
                <a16:creationId xmlns:a16="http://schemas.microsoft.com/office/drawing/2014/main" id="{06F02CD6-CB32-47DF-BA76-FB52A92558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39797" y="999969"/>
            <a:ext cx="4477390" cy="335804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8200EF2-9961-463A-BD66-29F2CEF41A70}"/>
              </a:ext>
            </a:extLst>
          </p:cNvPr>
          <p:cNvSpPr txBox="1"/>
          <p:nvPr/>
        </p:nvSpPr>
        <p:spPr>
          <a:xfrm>
            <a:off x="319876" y="5190978"/>
            <a:ext cx="3539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badi" panose="020B0604020104020204" pitchFamily="34" charset="0"/>
              </a:rPr>
              <a:t>Encore un peu vertes ces cerises!</a:t>
            </a:r>
          </a:p>
          <a:p>
            <a:r>
              <a:rPr lang="fr-FR" b="1" dirty="0">
                <a:latin typeface="Abadi" panose="020B0604020104020204" pitchFamily="34" charset="0"/>
              </a:rPr>
              <a:t>Un peu de patience…</a:t>
            </a:r>
          </a:p>
        </p:txBody>
      </p:sp>
      <p:pic>
        <p:nvPicPr>
          <p:cNvPr id="7" name="Image 6" descr="Une image contenant table, assiette, beignet, alimentation&#10;&#10;Description générée automatiquement">
            <a:extLst>
              <a:ext uri="{FF2B5EF4-FFF2-40B4-BE49-F238E27FC236}">
                <a16:creationId xmlns:a16="http://schemas.microsoft.com/office/drawing/2014/main" id="{AF8032F5-1D78-4A8D-AA4D-752B976A1F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10" t="-1" r="12073" b="1356"/>
          <a:stretch/>
        </p:blipFill>
        <p:spPr>
          <a:xfrm rot="16200000">
            <a:off x="8861752" y="4750695"/>
            <a:ext cx="1922622" cy="179330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2294AD3-AB21-47FF-806A-D48D3821B471}"/>
              </a:ext>
            </a:extLst>
          </p:cNvPr>
          <p:cNvSpPr txBox="1"/>
          <p:nvPr/>
        </p:nvSpPr>
        <p:spPr>
          <a:xfrm>
            <a:off x="3802285" y="3626282"/>
            <a:ext cx="415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badi" panose="020B0604020104020204" pitchFamily="34" charset="0"/>
              </a:rPr>
              <a:t>Elles sont mûres! </a:t>
            </a:r>
          </a:p>
          <a:p>
            <a:endParaRPr lang="fr-FR" dirty="0">
              <a:latin typeface="Abadi" panose="020B0604020104020204" pitchFamily="34" charset="0"/>
            </a:endParaRPr>
          </a:p>
          <a:p>
            <a:r>
              <a:rPr lang="fr-FR" dirty="0">
                <a:latin typeface="Abadi" panose="020B0604020104020204" pitchFamily="34" charset="0"/>
              </a:rPr>
              <a:t>Miam, en avant le clafoutis et les tartes pour toute la famille!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31D3657-6E0F-4E11-9D26-A5D17FA2C9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722" y="509702"/>
            <a:ext cx="4152900" cy="3116580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F1B7FD5-5402-4DFF-BD04-AF0FC8054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67409" y="5196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2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31B7F-729D-46AE-A147-D9D9B141994D}"/>
              </a:ext>
            </a:extLst>
          </p:cNvPr>
          <p:cNvSpPr/>
          <p:nvPr/>
        </p:nvSpPr>
        <p:spPr>
          <a:xfrm>
            <a:off x="720016" y="967962"/>
            <a:ext cx="8064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000000"/>
                </a:solidFill>
              </a:rPr>
              <a:t>Ils ont ramassé un fruit sur un arbre du jardin… le reconnais- tu?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3914CF-1D6E-488E-B140-CD733D4153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80" y="2132988"/>
            <a:ext cx="3055620" cy="36728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7806AF3-9586-43FF-9E33-BC8FC73F31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247" y="2135763"/>
            <a:ext cx="2773680" cy="2057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49E167C-6F2C-463A-89FA-21465920A2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442" y="2128604"/>
            <a:ext cx="2598420" cy="22936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DE11414-379C-4C70-9986-1796B3D712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426" y="2509604"/>
            <a:ext cx="2011680" cy="19126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272E815-1A82-4A6F-B9C1-DA079677676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1276" y="4707338"/>
            <a:ext cx="1691640" cy="1684020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44C2DBF-52D9-450E-8660-F23E156F6C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078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8CCE82-63DC-4E9F-ADD7-3DF9267E6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peut- on en faire?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9A26ABB-4E25-4C70-89F7-C8B333FA00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16989"/>
            <a:ext cx="3223260" cy="242316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2A593E2-BDCF-4096-BFB4-AEBC196B92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718" y="2216001"/>
            <a:ext cx="3649980" cy="242316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F6DFCE6-C176-457F-A13F-9F71726FAB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068" y="2216001"/>
            <a:ext cx="3223260" cy="2423160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72A02C5-71D0-49B5-B4A0-C3B313DB01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0" y="-609600"/>
            <a:ext cx="609600" cy="609600"/>
          </a:xfrm>
          <a:prstGeom prst="rect">
            <a:avLst/>
          </a:prstGeom>
        </p:spPr>
      </p:pic>
      <p:pic>
        <p:nvPicPr>
          <p:cNvPr id="7" name="Image 6" descr="Une image contenant table, assiette, beignet, alimentation&#10;&#10;Description générée automatiquement">
            <a:extLst>
              <a:ext uri="{FF2B5EF4-FFF2-40B4-BE49-F238E27FC236}">
                <a16:creationId xmlns:a16="http://schemas.microsoft.com/office/drawing/2014/main" id="{4D3392FA-6C9A-4907-8532-DDB6DDA6EA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10" t="-1" r="12073" b="1356"/>
          <a:stretch/>
        </p:blipFill>
        <p:spPr>
          <a:xfrm rot="16200000">
            <a:off x="5285397" y="4703818"/>
            <a:ext cx="1922622" cy="17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5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5" name="Rectangle 35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922249-E3E2-459F-9DC5-9C272ECE63F5}"/>
              </a:ext>
            </a:extLst>
          </p:cNvPr>
          <p:cNvSpPr/>
          <p:nvPr/>
        </p:nvSpPr>
        <p:spPr>
          <a:xfrm>
            <a:off x="673630" y="416940"/>
            <a:ext cx="10844739" cy="8902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latin typeface="+mj-lt"/>
                <a:ea typeface="+mj-ea"/>
                <a:cs typeface="+mj-cs"/>
              </a:rPr>
              <a:t>Et à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côté</a:t>
            </a:r>
            <a:r>
              <a:rPr lang="en-US" sz="2000" b="1" dirty="0">
                <a:latin typeface="+mj-lt"/>
                <a:ea typeface="+mj-ea"/>
                <a:cs typeface="+mj-cs"/>
              </a:rPr>
              <a:t> du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cerisier</a:t>
            </a:r>
            <a:r>
              <a:rPr lang="en-US" sz="2000" b="1" dirty="0">
                <a:latin typeface="+mj-lt"/>
                <a:ea typeface="+mj-ea"/>
                <a:cs typeface="+mj-cs"/>
              </a:rPr>
              <a:t>,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nos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amis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ont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rencontré</a:t>
            </a:r>
            <a:r>
              <a:rPr lang="en-US" sz="2000" b="1" dirty="0">
                <a:latin typeface="+mj-lt"/>
                <a:ea typeface="+mj-ea"/>
                <a:cs typeface="+mj-cs"/>
              </a:rPr>
              <a:t> un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ami</a:t>
            </a:r>
            <a:endParaRPr lang="en-US" sz="2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5FEE7B1-D893-45CB-9CF2-51AE875AB1B8}"/>
              </a:ext>
            </a:extLst>
          </p:cNvPr>
          <p:cNvSpPr txBox="1"/>
          <p:nvPr/>
        </p:nvSpPr>
        <p:spPr>
          <a:xfrm>
            <a:off x="7098397" y="479964"/>
            <a:ext cx="4419972" cy="861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800" b="1" dirty="0"/>
              <a:t>…avec des </a:t>
            </a:r>
            <a:r>
              <a:rPr lang="en-US" sz="2800" b="1" dirty="0" err="1"/>
              <a:t>ailes</a:t>
            </a:r>
            <a:r>
              <a:rPr lang="en-US" sz="2800" b="1" dirty="0"/>
              <a:t>… et de bien belles couleurs!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56A17"/>
          </a:solidFill>
          <a:ln w="38100" cap="rnd">
            <a:solidFill>
              <a:srgbClr val="D56A1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fleur, plante, blanc, assis&#10;&#10;Description générée automatiquement">
            <a:extLst>
              <a:ext uri="{FF2B5EF4-FFF2-40B4-BE49-F238E27FC236}">
                <a16:creationId xmlns:a16="http://schemas.microsoft.com/office/drawing/2014/main" id="{A485D3CB-8265-4D19-BA75-8CE85B78B6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219" y="1756509"/>
            <a:ext cx="4243589" cy="2705286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EC29F3C-367C-47E0-82C8-EDC4E36A77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-635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9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41242B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94DD5"/>
      </a:accent6>
      <a:hlink>
        <a:srgbClr val="3F87BF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93</Words>
  <Application>Microsoft Office PowerPoint</Application>
  <PresentationFormat>Grand écran</PresentationFormat>
  <Paragraphs>16</Paragraphs>
  <Slides>4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Abadi</vt:lpstr>
      <vt:lpstr>Arial</vt:lpstr>
      <vt:lpstr>Modern Love</vt:lpstr>
      <vt:lpstr>The Hand</vt:lpstr>
      <vt:lpstr>SketchyVTI</vt:lpstr>
      <vt:lpstr>Présentation PowerPoint</vt:lpstr>
      <vt:lpstr>Présentation PowerPoint</vt:lpstr>
      <vt:lpstr>Que peut- on en faire?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Psst…les enfants, c’est bientôt la fête des mamans…</dc:title>
  <dc:creator>DaniellePro</dc:creator>
  <cp:lastModifiedBy>DaniellePro</cp:lastModifiedBy>
  <cp:revision>28</cp:revision>
  <dcterms:created xsi:type="dcterms:W3CDTF">2020-05-21T07:50:58Z</dcterms:created>
  <dcterms:modified xsi:type="dcterms:W3CDTF">2020-06-11T07:28:02Z</dcterms:modified>
</cp:coreProperties>
</file>