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13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hilachado.com/2013/01/tutorial-guirnalda-de-corazones.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AEC5B5-8F15-442E-BFCD-6FEE1D17E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" y="643467"/>
            <a:ext cx="2395572" cy="344728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D06CFE-A5EF-4975-815A-A19A05B15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842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98C9FD4-95D1-4197-B6E4-A3624CC02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28" y="1530021"/>
            <a:ext cx="3649342" cy="189897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3577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FA1A957-0862-43D9-BE95-09ED89EB8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47" y="644075"/>
            <a:ext cx="2394727" cy="344607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5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4116BC-3E5A-4886-8B3B-417E8612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/>
          </a:bodyPr>
          <a:lstStyle/>
          <a:p>
            <a:r>
              <a:rPr lang="fr-FR" sz="2100" b="1">
                <a:solidFill>
                  <a:schemeClr val="tx1"/>
                </a:solidFill>
              </a:rPr>
              <a:t>Bonne Fête Papa</a:t>
            </a:r>
            <a:br>
              <a:rPr lang="fr-FR" sz="2100">
                <a:solidFill>
                  <a:schemeClr val="tx1"/>
                </a:solidFill>
              </a:rPr>
            </a:br>
            <a:br>
              <a:rPr lang="fr-FR" sz="2100">
                <a:solidFill>
                  <a:schemeClr val="tx1"/>
                </a:solidFill>
              </a:rPr>
            </a:br>
            <a:r>
              <a:rPr lang="fr-FR" sz="2100">
                <a:solidFill>
                  <a:schemeClr val="tx1"/>
                </a:solidFill>
              </a:rPr>
              <a:t>Un poème pour toi</a:t>
            </a:r>
          </a:p>
        </p:txBody>
      </p:sp>
      <p:sp>
        <p:nvSpPr>
          <p:cNvPr id="3" name="Cœur 2">
            <a:extLst>
              <a:ext uri="{FF2B5EF4-FFF2-40B4-BE49-F238E27FC236}">
                <a16:creationId xmlns:a16="http://schemas.microsoft.com/office/drawing/2014/main" id="{4773D2E0-89FC-4C7B-B1E0-0237AA5A2897}"/>
              </a:ext>
            </a:extLst>
          </p:cNvPr>
          <p:cNvSpPr/>
          <p:nvPr/>
        </p:nvSpPr>
        <p:spPr>
          <a:xfrm rot="910260">
            <a:off x="7461064" y="5050573"/>
            <a:ext cx="1285460" cy="1139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63BAAE-7F62-4393-BDC5-9503F81D4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3951" y="1017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115A5-71EA-48AF-B531-AB00A7940575}"/>
              </a:ext>
            </a:extLst>
          </p:cNvPr>
          <p:cNvSpPr txBox="1"/>
          <p:nvPr/>
        </p:nvSpPr>
        <p:spPr>
          <a:xfrm>
            <a:off x="466524" y="1340361"/>
            <a:ext cx="3729162" cy="334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-100" dirty="0">
                <a:latin typeface="+mj-lt"/>
              </a:rPr>
              <a:t>Proposition 1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spc="-100" dirty="0"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-100" dirty="0">
                <a:latin typeface="+mj-lt"/>
              </a:rPr>
              <a:t>PS/MS</a:t>
            </a:r>
          </a:p>
        </p:txBody>
      </p:sp>
      <p:pic>
        <p:nvPicPr>
          <p:cNvPr id="18" name="Image 17" descr="Fête de papa">
            <a:extLst>
              <a:ext uri="{FF2B5EF4-FFF2-40B4-BE49-F238E27FC236}">
                <a16:creationId xmlns:a16="http://schemas.microsoft.com/office/drawing/2014/main" id="{B3308674-882C-461A-9FD5-0E8F008D61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17" y="839797"/>
            <a:ext cx="4115679" cy="544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œur 1">
            <a:extLst>
              <a:ext uri="{FF2B5EF4-FFF2-40B4-BE49-F238E27FC236}">
                <a16:creationId xmlns:a16="http://schemas.microsoft.com/office/drawing/2014/main" id="{027B03F9-1B30-4B48-88CC-C0169499B59B}"/>
              </a:ext>
            </a:extLst>
          </p:cNvPr>
          <p:cNvSpPr/>
          <p:nvPr/>
        </p:nvSpPr>
        <p:spPr>
          <a:xfrm rot="20863723">
            <a:off x="4944884" y="2534661"/>
            <a:ext cx="1158104" cy="1480506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C4B303C-D1A3-4566-A3E8-C251F8E36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2220" y="-689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115A5-71EA-48AF-B531-AB00A7940575}"/>
              </a:ext>
            </a:extLst>
          </p:cNvPr>
          <p:cNvSpPr txBox="1"/>
          <p:nvPr/>
        </p:nvSpPr>
        <p:spPr>
          <a:xfrm>
            <a:off x="8560024" y="1182454"/>
            <a:ext cx="3238829" cy="348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Proposition 2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PS/MS</a:t>
            </a:r>
          </a:p>
        </p:txBody>
      </p:sp>
      <p:pic>
        <p:nvPicPr>
          <p:cNvPr id="24" name="Image 23" descr="Fête des papas - Bonne fête à tous… - Pochette surprise… - Un joli dessin pour… - BONNE FETE à tous… - J'ai fini PAPA ! - Pochette surprise - Les petits bout 2 fee">
            <a:extLst>
              <a:ext uri="{FF2B5EF4-FFF2-40B4-BE49-F238E27FC236}">
                <a16:creationId xmlns:a16="http://schemas.microsoft.com/office/drawing/2014/main" id="{78823D8B-A4BF-4352-90ED-628AF8362CA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7885" r="5509" b="5377"/>
          <a:stretch/>
        </p:blipFill>
        <p:spPr bwMode="auto">
          <a:xfrm>
            <a:off x="2303172" y="1504115"/>
            <a:ext cx="3524493" cy="4338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9F5C703-2FB9-46EE-ADE4-E114A71CE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7778" y="-592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115A5-71EA-48AF-B531-AB00A7940575}"/>
              </a:ext>
            </a:extLst>
          </p:cNvPr>
          <p:cNvSpPr txBox="1"/>
          <p:nvPr/>
        </p:nvSpPr>
        <p:spPr>
          <a:xfrm>
            <a:off x="8560024" y="1182454"/>
            <a:ext cx="3238829" cy="348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Proposition 2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PS/MS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949D5F8-D67F-4D3E-A10A-65D2B4DB2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t="18539" r="36803" b="7243"/>
          <a:stretch/>
        </p:blipFill>
        <p:spPr>
          <a:xfrm>
            <a:off x="2606616" y="878001"/>
            <a:ext cx="3046839" cy="50874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71EF1B-3F6F-4413-BBC2-6DEBB062C9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0" t="41138" r="44312" b="12531"/>
          <a:stretch/>
        </p:blipFill>
        <p:spPr>
          <a:xfrm>
            <a:off x="5575089" y="1833777"/>
            <a:ext cx="1506662" cy="3175853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841BA02-AE50-41FE-B49B-6F1C023B6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1751" y="-609600"/>
            <a:ext cx="609600" cy="609600"/>
          </a:xfrm>
          <a:prstGeom prst="rect">
            <a:avLst/>
          </a:prstGeom>
        </p:spPr>
      </p:pic>
      <p:pic>
        <p:nvPicPr>
          <p:cNvPr id="26" name="Image 25" descr="Une image contenant décoré, neige, blanc, jaune&#10;&#10;Description générée automatiquement">
            <a:extLst>
              <a:ext uri="{FF2B5EF4-FFF2-40B4-BE49-F238E27FC236}">
                <a16:creationId xmlns:a16="http://schemas.microsoft.com/office/drawing/2014/main" id="{130332A0-42CD-402E-A7F5-97FECDC683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9192" t="4392" r="33277"/>
          <a:stretch/>
        </p:blipFill>
        <p:spPr>
          <a:xfrm>
            <a:off x="1009352" y="910473"/>
            <a:ext cx="1482964" cy="50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115A5-71EA-48AF-B531-AB00A7940575}"/>
              </a:ext>
            </a:extLst>
          </p:cNvPr>
          <p:cNvSpPr txBox="1"/>
          <p:nvPr/>
        </p:nvSpPr>
        <p:spPr>
          <a:xfrm>
            <a:off x="1256493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-100" dirty="0">
                <a:solidFill>
                  <a:schemeClr val="bg1"/>
                </a:solidFill>
                <a:latin typeface="+mj-lt"/>
              </a:rPr>
              <a:t>Proposition 5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-1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-100" dirty="0">
                <a:solidFill>
                  <a:schemeClr val="bg1"/>
                </a:solidFill>
                <a:latin typeface="+mj-lt"/>
              </a:rPr>
              <a:t>( rimes )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spc="-1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spc="-100" dirty="0">
                <a:solidFill>
                  <a:schemeClr val="bg1"/>
                </a:solidFill>
                <a:latin typeface="+mj-lt"/>
              </a:rPr>
              <a:t>GS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8494FD4-D14B-4D08-B554-D73F40D54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 t="23563" r="40621" b="20334"/>
          <a:stretch/>
        </p:blipFill>
        <p:spPr>
          <a:xfrm>
            <a:off x="6117065" y="672330"/>
            <a:ext cx="3919839" cy="5537440"/>
          </a:xfrm>
          <a:prstGeom prst="rect">
            <a:avLst/>
          </a:prstGeom>
        </p:spPr>
      </p:pic>
      <p:sp>
        <p:nvSpPr>
          <p:cNvPr id="2" name="Cœur 1">
            <a:extLst>
              <a:ext uri="{FF2B5EF4-FFF2-40B4-BE49-F238E27FC236}">
                <a16:creationId xmlns:a16="http://schemas.microsoft.com/office/drawing/2014/main" id="{A8509046-C266-467D-931C-07DBC1E65F4E}"/>
              </a:ext>
            </a:extLst>
          </p:cNvPr>
          <p:cNvSpPr/>
          <p:nvPr/>
        </p:nvSpPr>
        <p:spPr>
          <a:xfrm>
            <a:off x="5234933" y="1762539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œur 22">
            <a:extLst>
              <a:ext uri="{FF2B5EF4-FFF2-40B4-BE49-F238E27FC236}">
                <a16:creationId xmlns:a16="http://schemas.microsoft.com/office/drawing/2014/main" id="{7D9BA1BA-D0F1-4D3D-80A7-CCF586702393}"/>
              </a:ext>
            </a:extLst>
          </p:cNvPr>
          <p:cNvSpPr/>
          <p:nvPr/>
        </p:nvSpPr>
        <p:spPr>
          <a:xfrm>
            <a:off x="5600837" y="774050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œur 23">
            <a:extLst>
              <a:ext uri="{FF2B5EF4-FFF2-40B4-BE49-F238E27FC236}">
                <a16:creationId xmlns:a16="http://schemas.microsoft.com/office/drawing/2014/main" id="{AF5DC5FE-1377-4166-97EB-CAFCE92DB9EC}"/>
              </a:ext>
            </a:extLst>
          </p:cNvPr>
          <p:cNvSpPr/>
          <p:nvPr/>
        </p:nvSpPr>
        <p:spPr>
          <a:xfrm>
            <a:off x="5714176" y="2397122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œur 24">
            <a:extLst>
              <a:ext uri="{FF2B5EF4-FFF2-40B4-BE49-F238E27FC236}">
                <a16:creationId xmlns:a16="http://schemas.microsoft.com/office/drawing/2014/main" id="{E742CF53-9A2A-4568-8A78-75F5A5EB70B8}"/>
              </a:ext>
            </a:extLst>
          </p:cNvPr>
          <p:cNvSpPr/>
          <p:nvPr/>
        </p:nvSpPr>
        <p:spPr>
          <a:xfrm>
            <a:off x="5014690" y="2897333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œur 25">
            <a:extLst>
              <a:ext uri="{FF2B5EF4-FFF2-40B4-BE49-F238E27FC236}">
                <a16:creationId xmlns:a16="http://schemas.microsoft.com/office/drawing/2014/main" id="{4AD45118-EE04-4B07-A160-486292FCAAEA}"/>
              </a:ext>
            </a:extLst>
          </p:cNvPr>
          <p:cNvSpPr/>
          <p:nvPr/>
        </p:nvSpPr>
        <p:spPr>
          <a:xfrm>
            <a:off x="5539733" y="3756862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œur 26">
            <a:extLst>
              <a:ext uri="{FF2B5EF4-FFF2-40B4-BE49-F238E27FC236}">
                <a16:creationId xmlns:a16="http://schemas.microsoft.com/office/drawing/2014/main" id="{66914830-A239-4356-A3AF-7A5363F6A79F}"/>
              </a:ext>
            </a:extLst>
          </p:cNvPr>
          <p:cNvSpPr/>
          <p:nvPr/>
        </p:nvSpPr>
        <p:spPr>
          <a:xfrm>
            <a:off x="4973892" y="4260574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œur 27">
            <a:extLst>
              <a:ext uri="{FF2B5EF4-FFF2-40B4-BE49-F238E27FC236}">
                <a16:creationId xmlns:a16="http://schemas.microsoft.com/office/drawing/2014/main" id="{18B3188C-4150-4ED6-83FA-C39B6AFB2882}"/>
              </a:ext>
            </a:extLst>
          </p:cNvPr>
          <p:cNvSpPr/>
          <p:nvPr/>
        </p:nvSpPr>
        <p:spPr>
          <a:xfrm>
            <a:off x="5381490" y="5235258"/>
            <a:ext cx="251467" cy="331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8E84CD6-3629-41AB-A69D-34138BA98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2268" y="-648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115A5-71EA-48AF-B531-AB00A7940575}"/>
              </a:ext>
            </a:extLst>
          </p:cNvPr>
          <p:cNvSpPr txBox="1"/>
          <p:nvPr/>
        </p:nvSpPr>
        <p:spPr>
          <a:xfrm>
            <a:off x="1256493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-100" dirty="0">
                <a:solidFill>
                  <a:schemeClr val="bg1"/>
                </a:solidFill>
                <a:latin typeface="+mj-lt"/>
              </a:rPr>
              <a:t>Proposition 5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-1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-100" dirty="0">
                <a:solidFill>
                  <a:schemeClr val="bg1"/>
                </a:solidFill>
                <a:latin typeface="+mj-lt"/>
              </a:rPr>
              <a:t>( rimes )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spc="-1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spc="-100" dirty="0">
                <a:solidFill>
                  <a:schemeClr val="bg1"/>
                </a:solidFill>
                <a:latin typeface="+mj-lt"/>
              </a:rPr>
              <a:t>GS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41FC992-7FD8-4B6E-9D38-67367C1407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9231" r="12297" b="6158"/>
          <a:stretch/>
        </p:blipFill>
        <p:spPr>
          <a:xfrm>
            <a:off x="5911824" y="640855"/>
            <a:ext cx="4512154" cy="5581831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A64555-D77E-4DA0-85DE-545462BE6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9401" y="-609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35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2434"/>
      </a:dk2>
      <a:lt2>
        <a:srgbClr val="E2E3E8"/>
      </a:lt2>
      <a:accent1>
        <a:srgbClr val="BF9D22"/>
      </a:accent1>
      <a:accent2>
        <a:srgbClr val="D55D17"/>
      </a:accent2>
      <a:accent3>
        <a:srgbClr val="E72932"/>
      </a:accent3>
      <a:accent4>
        <a:srgbClr val="D51770"/>
      </a:accent4>
      <a:accent5>
        <a:srgbClr val="E729D0"/>
      </a:accent5>
      <a:accent6>
        <a:srgbClr val="9C17D5"/>
      </a:accent6>
      <a:hlink>
        <a:srgbClr val="C1459D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</Words>
  <Application>Microsoft Office PowerPoint</Application>
  <PresentationFormat>Grand écran</PresentationFormat>
  <Paragraphs>20</Paragraphs>
  <Slides>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Gill Sans MT</vt:lpstr>
      <vt:lpstr>SavonVTI</vt:lpstr>
      <vt:lpstr>Bonne Fête Papa  Un poème pour toi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Bonne Fête Papa  Un poème pour toi</dc:title>
  <dc:creator>DaniellePro</dc:creator>
  <cp:lastModifiedBy>DaniellePro</cp:lastModifiedBy>
  <cp:revision>6</cp:revision>
  <dcterms:created xsi:type="dcterms:W3CDTF">2020-05-26T13:18:27Z</dcterms:created>
  <dcterms:modified xsi:type="dcterms:W3CDTF">2020-06-08T08:29:43Z</dcterms:modified>
</cp:coreProperties>
</file>