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8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printerSettings" Target="printerSettings/printerSettings1.bin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heme" Target="theme/theme1.xml"/><Relationship Id="rId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BB2E-924F-F548-AD5A-F30D80037A3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6DBC-8D71-F44D-8D44-905A0612B0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411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BB2E-924F-F548-AD5A-F30D80037A3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6DBC-8D71-F44D-8D44-905A0612B0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1693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BB2E-924F-F548-AD5A-F30D80037A3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6DBC-8D71-F44D-8D44-905A0612B0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95623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BB2E-924F-F548-AD5A-F30D80037A3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6DBC-8D71-F44D-8D44-905A0612B0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963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BB2E-924F-F548-AD5A-F30D80037A3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6DBC-8D71-F44D-8D44-905A0612B0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0889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BB2E-924F-F548-AD5A-F30D80037A3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6DBC-8D71-F44D-8D44-905A0612B0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916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BB2E-924F-F548-AD5A-F30D80037A3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6DBC-8D71-F44D-8D44-905A0612B0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21436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BB2E-924F-F548-AD5A-F30D80037A3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6DBC-8D71-F44D-8D44-905A0612B0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56503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BB2E-924F-F548-AD5A-F30D80037A3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6DBC-8D71-F44D-8D44-905A0612B0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507258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BB2E-924F-F548-AD5A-F30D80037A3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6DBC-8D71-F44D-8D44-905A0612B0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53299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10BB2E-924F-F548-AD5A-F30D80037A3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7F6DBC-8D71-F44D-8D44-905A0612B0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7375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0BB2E-924F-F548-AD5A-F30D80037A34}" type="datetimeFigureOut">
              <a:rPr lang="fr-FR" smtClean="0"/>
              <a:t>14/05/20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7F6DBC-8D71-F44D-8D44-905A0612B0E5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055251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344235"/>
            <a:ext cx="7772400" cy="1436293"/>
          </a:xfrm>
          <a:blipFill rotWithShape="1">
            <a:blip r:embed="rId2"/>
            <a:tile tx="0" ty="0" sx="100000" sy="100000" flip="none" algn="tl"/>
          </a:blipFill>
        </p:spPr>
        <p:txBody>
          <a:bodyPr/>
          <a:lstStyle/>
          <a:p>
            <a:r>
              <a:rPr lang="fr-FR" dirty="0" smtClean="0"/>
              <a:t>Grenouilles et nénuphars</a:t>
            </a:r>
            <a:endParaRPr lang="fr-FR" dirty="0"/>
          </a:p>
        </p:txBody>
      </p:sp>
      <p:pic>
        <p:nvPicPr>
          <p:cNvPr id="7" name="Image 6" descr="IMG_3215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6815"/>
          <a:stretch/>
        </p:blipFill>
        <p:spPr>
          <a:xfrm>
            <a:off x="275869" y="1941547"/>
            <a:ext cx="1849080" cy="4635599"/>
          </a:xfrm>
          <a:prstGeom prst="rect">
            <a:avLst/>
          </a:prstGeom>
        </p:spPr>
      </p:pic>
      <p:pic>
        <p:nvPicPr>
          <p:cNvPr id="8" name="Image 7" descr="IMG_3216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726"/>
          <a:stretch/>
        </p:blipFill>
        <p:spPr>
          <a:xfrm>
            <a:off x="2957812" y="1941547"/>
            <a:ext cx="1951553" cy="4794343"/>
          </a:xfrm>
          <a:prstGeom prst="rect">
            <a:avLst/>
          </a:prstGeom>
        </p:spPr>
      </p:pic>
      <p:pic>
        <p:nvPicPr>
          <p:cNvPr id="9" name="Image 8" descr="IMG_3217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5" r="27008" b="47651"/>
          <a:stretch/>
        </p:blipFill>
        <p:spPr>
          <a:xfrm>
            <a:off x="5185099" y="2696352"/>
            <a:ext cx="3754345" cy="3431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126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32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120477" y="-1022779"/>
            <a:ext cx="7000745" cy="9046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902388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</Words>
  <Application>Microsoft Macintosh PowerPoint</Application>
  <PresentationFormat>Présentation à l'écran (4:3)</PresentationFormat>
  <Paragraphs>1</Paragraphs>
  <Slides>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3" baseType="lpstr">
      <vt:lpstr>Thème Office</vt:lpstr>
      <vt:lpstr>Grenouilles et nénuphars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Véro</dc:creator>
  <cp:lastModifiedBy>Véro</cp:lastModifiedBy>
  <cp:revision>2</cp:revision>
  <cp:lastPrinted>2020-05-14T15:45:09Z</cp:lastPrinted>
  <dcterms:created xsi:type="dcterms:W3CDTF">2020-05-14T15:30:22Z</dcterms:created>
  <dcterms:modified xsi:type="dcterms:W3CDTF">2020-05-14T15:46:02Z</dcterms:modified>
</cp:coreProperties>
</file>