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97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3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3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8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9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DC9A-34B4-5B47-8D47-594570F944CF}" type="datetimeFigureOut">
              <a:rPr lang="fr-FR" smtClean="0"/>
              <a:t>15/05/20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CAC7-B01A-6145-8512-7514CB4396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9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1793"/>
            <a:ext cx="7772400" cy="1816139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dirty="0" smtClean="0"/>
              <a:t>Les animaux qui pondent des </a:t>
            </a:r>
            <a:r>
              <a:rPr lang="fr-FR" dirty="0" err="1" smtClean="0"/>
              <a:t>oeufs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260" y="5531507"/>
            <a:ext cx="8208940" cy="1175147"/>
          </a:xfrm>
        </p:spPr>
        <p:txBody>
          <a:bodyPr/>
          <a:lstStyle/>
          <a:p>
            <a:r>
              <a:rPr lang="fr-FR" dirty="0" smtClean="0"/>
              <a:t>Nomme les animaux puis montre les animaux qui pondent des </a:t>
            </a:r>
            <a:r>
              <a:rPr lang="fr-FR" dirty="0" err="1" smtClean="0"/>
              <a:t>oeufs</a:t>
            </a:r>
            <a:endParaRPr lang="fr-FR" dirty="0"/>
          </a:p>
        </p:txBody>
      </p:sp>
      <p:pic>
        <p:nvPicPr>
          <p:cNvPr id="4" name="Image 3" descr="Capture d’écran 2020-05-14 à 16.2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18" y="3549186"/>
            <a:ext cx="2282352" cy="1695914"/>
          </a:xfrm>
          <a:prstGeom prst="rect">
            <a:avLst/>
          </a:prstGeom>
        </p:spPr>
      </p:pic>
      <p:pic>
        <p:nvPicPr>
          <p:cNvPr id="5" name="Image 4" descr="Capture d’écran 2020-05-14 à 16.31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29" y="2362167"/>
            <a:ext cx="2070493" cy="1491096"/>
          </a:xfrm>
          <a:prstGeom prst="rect">
            <a:avLst/>
          </a:prstGeom>
        </p:spPr>
      </p:pic>
      <p:pic>
        <p:nvPicPr>
          <p:cNvPr id="6" name="Image 5" descr="Capture d’écran 2020-05-14 à 16.3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96" y="3953187"/>
            <a:ext cx="2180055" cy="1578320"/>
          </a:xfrm>
          <a:prstGeom prst="rect">
            <a:avLst/>
          </a:prstGeom>
        </p:spPr>
      </p:pic>
      <p:pic>
        <p:nvPicPr>
          <p:cNvPr id="7" name="Image 6" descr="Capture d’écran 2020-05-14 à 16.31.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0" y="2418886"/>
            <a:ext cx="2565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5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5-14 à 16.2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" y="130756"/>
            <a:ext cx="2323948" cy="1784635"/>
          </a:xfrm>
          <a:prstGeom prst="rect">
            <a:avLst/>
          </a:prstGeom>
        </p:spPr>
      </p:pic>
      <p:pic>
        <p:nvPicPr>
          <p:cNvPr id="3" name="Image 2" descr="Capture d’écran 2020-05-14 à 16.2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37" y="249274"/>
            <a:ext cx="2717800" cy="2273300"/>
          </a:xfrm>
          <a:prstGeom prst="rect">
            <a:avLst/>
          </a:prstGeom>
        </p:spPr>
      </p:pic>
      <p:pic>
        <p:nvPicPr>
          <p:cNvPr id="5" name="Image 4" descr="Capture d’écran 2020-05-14 à 16.2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05" y="2522574"/>
            <a:ext cx="2219917" cy="1901067"/>
          </a:xfrm>
          <a:prstGeom prst="rect">
            <a:avLst/>
          </a:prstGeom>
        </p:spPr>
      </p:pic>
      <p:pic>
        <p:nvPicPr>
          <p:cNvPr id="6" name="Image 5" descr="Capture d’écran 2020-05-14 à 16.2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14" y="2752582"/>
            <a:ext cx="2446726" cy="1650569"/>
          </a:xfrm>
          <a:prstGeom prst="rect">
            <a:avLst/>
          </a:prstGeom>
        </p:spPr>
      </p:pic>
      <p:pic>
        <p:nvPicPr>
          <p:cNvPr id="7" name="Image 6" descr="Capture d’écran 2020-05-14 à 16.24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2726942"/>
            <a:ext cx="2526075" cy="1344386"/>
          </a:xfrm>
          <a:prstGeom prst="rect">
            <a:avLst/>
          </a:prstGeom>
        </p:spPr>
      </p:pic>
      <p:pic>
        <p:nvPicPr>
          <p:cNvPr id="8" name="Image 7" descr="Capture d’écran 2020-05-14 à 16.20.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71" y="56917"/>
            <a:ext cx="1497829" cy="2465657"/>
          </a:xfrm>
          <a:prstGeom prst="rect">
            <a:avLst/>
          </a:prstGeom>
        </p:spPr>
      </p:pic>
      <p:pic>
        <p:nvPicPr>
          <p:cNvPr id="9" name="Image 8" descr="Capture d’écran 2020-05-14 à 16.25.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28" y="4507786"/>
            <a:ext cx="2959100" cy="1905000"/>
          </a:xfrm>
          <a:prstGeom prst="rect">
            <a:avLst/>
          </a:prstGeom>
        </p:spPr>
      </p:pic>
      <p:pic>
        <p:nvPicPr>
          <p:cNvPr id="10" name="Image 9" descr="Capture d’écran 2020-05-14 à 16.26.2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7" y="4423641"/>
            <a:ext cx="2664353" cy="2050575"/>
          </a:xfrm>
          <a:prstGeom prst="rect">
            <a:avLst/>
          </a:prstGeom>
        </p:spPr>
      </p:pic>
      <p:pic>
        <p:nvPicPr>
          <p:cNvPr id="11" name="Image 10" descr="Capture d’écran 2020-05-14 à 16.20.3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" y="4252949"/>
            <a:ext cx="2034340" cy="2333811"/>
          </a:xfrm>
          <a:prstGeom prst="rect">
            <a:avLst/>
          </a:prstGeom>
        </p:spPr>
      </p:pic>
      <p:pic>
        <p:nvPicPr>
          <p:cNvPr id="12" name="Image 11" descr="Capture d’écran 2020-05-14 à 16.37.1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9" y="249274"/>
            <a:ext cx="2338540" cy="14615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58944" y="6474216"/>
            <a:ext cx="641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Escargot , grenouille ,tortue et crocodile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9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5-14 à 16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27" y="196384"/>
            <a:ext cx="1794672" cy="1645116"/>
          </a:xfrm>
          <a:prstGeom prst="rect">
            <a:avLst/>
          </a:prstGeom>
        </p:spPr>
      </p:pic>
      <p:pic>
        <p:nvPicPr>
          <p:cNvPr id="3" name="Image 2" descr="Capture d’écran 2020-05-14 à 16.3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4900" cy="1841500"/>
          </a:xfrm>
          <a:prstGeom prst="rect">
            <a:avLst/>
          </a:prstGeom>
        </p:spPr>
      </p:pic>
      <p:pic>
        <p:nvPicPr>
          <p:cNvPr id="4" name="Image 3" descr="Capture d’écran 2020-05-14 à 16.36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3" y="615048"/>
            <a:ext cx="2131058" cy="1774644"/>
          </a:xfrm>
          <a:prstGeom prst="rect">
            <a:avLst/>
          </a:prstGeom>
        </p:spPr>
      </p:pic>
      <p:pic>
        <p:nvPicPr>
          <p:cNvPr id="5" name="Image 4" descr="Capture d’écran 2020-05-14 à 16.2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68" y="4221737"/>
            <a:ext cx="2185634" cy="2477052"/>
          </a:xfrm>
          <a:prstGeom prst="rect">
            <a:avLst/>
          </a:prstGeom>
        </p:spPr>
      </p:pic>
      <p:pic>
        <p:nvPicPr>
          <p:cNvPr id="6" name="Image 5" descr="Capture d’écran 2020-05-14 à 16.38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26" y="2338426"/>
            <a:ext cx="2997996" cy="1626899"/>
          </a:xfrm>
          <a:prstGeom prst="rect">
            <a:avLst/>
          </a:prstGeom>
        </p:spPr>
      </p:pic>
      <p:pic>
        <p:nvPicPr>
          <p:cNvPr id="7" name="Image 6" descr="Capture d’écran 2020-05-14 à 16.37.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91" y="2389692"/>
            <a:ext cx="1802175" cy="1832045"/>
          </a:xfrm>
          <a:prstGeom prst="rect">
            <a:avLst/>
          </a:prstGeom>
        </p:spPr>
      </p:pic>
      <p:pic>
        <p:nvPicPr>
          <p:cNvPr id="8" name="Image 7" descr="Capture d’écran 2020-05-14 à 16.40.5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577889"/>
            <a:ext cx="2844800" cy="2120900"/>
          </a:xfrm>
          <a:prstGeom prst="rect">
            <a:avLst/>
          </a:prstGeom>
        </p:spPr>
      </p:pic>
      <p:pic>
        <p:nvPicPr>
          <p:cNvPr id="10" name="Image 9" descr="Capture d’écran 2020-05-14 à 16.40.4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225"/>
            <a:ext cx="3175000" cy="2070100"/>
          </a:xfrm>
          <a:prstGeom prst="rect">
            <a:avLst/>
          </a:prstGeom>
        </p:spPr>
      </p:pic>
      <p:pic>
        <p:nvPicPr>
          <p:cNvPr id="11" name="Image 10" descr="Capture d’écran 2020-05-14 à 16.43.0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21" y="196384"/>
            <a:ext cx="2351303" cy="1419825"/>
          </a:xfrm>
          <a:prstGeom prst="rect">
            <a:avLst/>
          </a:prstGeom>
        </p:spPr>
      </p:pic>
      <p:pic>
        <p:nvPicPr>
          <p:cNvPr id="12" name="Image 11" descr="Capture d’écran 2020-05-14 à 16.42.3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3190"/>
            <a:ext cx="3620702" cy="16617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124971"/>
            <a:ext cx="362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Grenouille , hibou , mésange et rouge- gorge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98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</Words>
  <Application>Microsoft Macintosh PowerPoint</Application>
  <PresentationFormat>Présentation à l'écran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Les animaux qui pondent des oeufs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qui pondent des oeufs</dc:title>
  <dc:creator>Véro</dc:creator>
  <cp:lastModifiedBy>Véro</cp:lastModifiedBy>
  <cp:revision>3</cp:revision>
  <dcterms:created xsi:type="dcterms:W3CDTF">2020-05-14T14:27:29Z</dcterms:created>
  <dcterms:modified xsi:type="dcterms:W3CDTF">2020-05-15T06:53:14Z</dcterms:modified>
</cp:coreProperties>
</file>