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32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83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73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0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43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3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93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6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3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9CB4-D280-834F-92BB-8A365E4811CD}" type="datetimeFigureOut">
              <a:rPr lang="fr-FR" smtClean="0"/>
              <a:t>10/06/20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1028-63E2-0746-BB8A-2C604C71D2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5862"/>
            <a:ext cx="7772400" cy="1247168"/>
          </a:xfrm>
          <a:pattFill prst="ltHorz">
            <a:fgClr>
              <a:schemeClr val="tx1"/>
            </a:fgClr>
            <a:bgClr>
              <a:srgbClr val="FFFF00"/>
            </a:bgClr>
          </a:pattFill>
        </p:spPr>
        <p:txBody>
          <a:bodyPr/>
          <a:lstStyle/>
          <a:p>
            <a:r>
              <a:rPr lang="fr-FR" dirty="0" smtClean="0"/>
              <a:t>La devinette de POP 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6551" y="5629424"/>
            <a:ext cx="2642807" cy="91535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J’ai deux antennes.</a:t>
            </a:r>
          </a:p>
          <a:p>
            <a:r>
              <a:rPr lang="fr-FR" dirty="0" smtClean="0"/>
              <a:t>Qui suis-je?</a:t>
            </a:r>
            <a:endParaRPr lang="fr-FR" dirty="0"/>
          </a:p>
        </p:txBody>
      </p:sp>
      <p:pic>
        <p:nvPicPr>
          <p:cNvPr id="4" name="Image 3" descr="IMG_33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44583"/>
            <a:ext cx="3750145" cy="5000193"/>
          </a:xfrm>
          <a:prstGeom prst="rect">
            <a:avLst/>
          </a:prstGeom>
        </p:spPr>
      </p:pic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9173" y="315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06508" y="5629424"/>
            <a:ext cx="3217257" cy="800934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J’ai des rayures jaunes et noires.</a:t>
            </a:r>
          </a:p>
          <a:p>
            <a:r>
              <a:rPr lang="fr-FR" dirty="0" smtClean="0"/>
              <a:t>Qui suis-je?</a:t>
            </a:r>
            <a:endParaRPr lang="fr-FR" dirty="0"/>
          </a:p>
        </p:txBody>
      </p:sp>
      <p:pic>
        <p:nvPicPr>
          <p:cNvPr id="4" name="Image 3" descr="IMG_33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77" y="228813"/>
            <a:ext cx="4859896" cy="64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10198" y="5023002"/>
            <a:ext cx="1910600" cy="156754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J’ai des ailes.</a:t>
            </a:r>
          </a:p>
          <a:p>
            <a:r>
              <a:rPr lang="fr-FR" dirty="0" smtClean="0"/>
              <a:t>Qui suis-je?</a:t>
            </a:r>
            <a:endParaRPr lang="fr-FR" dirty="0"/>
          </a:p>
        </p:txBody>
      </p:sp>
      <p:pic>
        <p:nvPicPr>
          <p:cNvPr id="4" name="Image 3" descr="IMG_33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4" y="217396"/>
            <a:ext cx="4594288" cy="61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0093"/>
            <a:ext cx="7772400" cy="1086983"/>
          </a:xfrm>
          <a:pattFill prst="dashHorz">
            <a:fgClr>
              <a:schemeClr val="tx1"/>
            </a:fgClr>
            <a:bgClr>
              <a:srgbClr val="FFFF00"/>
            </a:bgClr>
          </a:pattFill>
        </p:spPr>
        <p:txBody>
          <a:bodyPr/>
          <a:lstStyle/>
          <a:p>
            <a:r>
              <a:rPr lang="fr-FR" dirty="0" smtClean="0"/>
              <a:t>Je suis une abeille!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6430358"/>
            <a:ext cx="6400800" cy="34325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Et bonne fête à tous les papas!</a:t>
            </a:r>
            <a:endParaRPr lang="fr-FR" dirty="0"/>
          </a:p>
        </p:txBody>
      </p:sp>
      <p:pic>
        <p:nvPicPr>
          <p:cNvPr id="4" name="Image 3" descr="IMG_33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652" y="1441682"/>
            <a:ext cx="3475567" cy="4634089"/>
          </a:xfrm>
          <a:prstGeom prst="rect">
            <a:avLst/>
          </a:prstGeom>
        </p:spPr>
      </p:pic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9600" y="21072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48</Words>
  <Application>Microsoft Macintosh PowerPoint</Application>
  <PresentationFormat>Présentation à l'écran (4:3)</PresentationFormat>
  <Paragraphs>9</Paragraphs>
  <Slides>4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La devinette de POP …</vt:lpstr>
      <vt:lpstr>Présentation PowerPoint</vt:lpstr>
      <vt:lpstr>Présentation PowerPoint</vt:lpstr>
      <vt:lpstr>Je suis une abeille!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devinette de POP …</dc:title>
  <dc:creator>Véro</dc:creator>
  <cp:lastModifiedBy>Véro</cp:lastModifiedBy>
  <cp:revision>4</cp:revision>
  <dcterms:created xsi:type="dcterms:W3CDTF">2020-06-10T11:59:40Z</dcterms:created>
  <dcterms:modified xsi:type="dcterms:W3CDTF">2020-06-10T12:47:22Z</dcterms:modified>
</cp:coreProperties>
</file>